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57.png" ContentType="image/png"/>
  <Override PartName="/ppt/media/image18.png" ContentType="image/png"/>
  <Override PartName="/ppt/media/image16.png" ContentType="image/png"/>
  <Override PartName="/ppt/media/image15.png" ContentType="image/png"/>
  <Override PartName="/ppt/media/image17.png" ContentType="image/png"/>
  <Override PartName="/ppt/media/image14.gif" ContentType="image/gif"/>
  <Override PartName="/ppt/media/image24.png" ContentType="image/png"/>
  <Override PartName="/ppt/media/image31.gif" ContentType="image/gif"/>
  <Override PartName="/ppt/media/image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ru-RU" sz="1400" spc="-1" strike="noStrike">
                <a:solidFill>
                  <a:srgbClr val="000000"/>
                </a:solidFill>
                <a:latin typeface="Arial"/>
              </a:rPr>
              <a:t>Для перемещения страницы щёлкните мышью</a:t>
            </a:r>
            <a:endParaRPr b="0" lang="ru-RU" sz="1400" spc="-1" strike="noStrike">
              <a:solidFill>
                <a:srgbClr val="000000"/>
              </a:solidFill>
              <a:latin typeface="Arial"/>
            </a:endParaRPr>
          </a:p>
        </p:txBody>
      </p:sp>
      <p:sp>
        <p:nvSpPr>
          <p:cNvPr id="122"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a:t>
            </a:r>
            <a:r>
              <a:rPr b="0" lang="ru-RU" sz="2000" spc="-1" strike="noStrike">
                <a:latin typeface="Arial"/>
              </a:rPr>
              <a:t>примечаний </a:t>
            </a:r>
            <a:r>
              <a:rPr b="0" lang="ru-RU" sz="2000" spc="-1" strike="noStrike">
                <a:latin typeface="Arial"/>
              </a:rPr>
              <a:t>щёлкните мышью</a:t>
            </a:r>
            <a:endParaRPr b="0" lang="ru-RU" sz="2000" spc="-1" strike="noStrike">
              <a:latin typeface="Arial"/>
            </a:endParaRPr>
          </a:p>
        </p:txBody>
      </p:sp>
      <p:sp>
        <p:nvSpPr>
          <p:cNvPr id="123"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24"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25"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2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E63C31D-CF6F-4786-9F59-317B19872AAA}"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p:spPr>
      </p:sp>
      <p:sp>
        <p:nvSpPr>
          <p:cNvPr id="366"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36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0CEF4A09-F769-41BC-95A5-206DEB2BCF55}"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685800" y="1143000"/>
            <a:ext cx="5486040" cy="3085920"/>
          </a:xfrm>
          <a:prstGeom prst="rect">
            <a:avLst/>
          </a:prstGeom>
        </p:spPr>
      </p:sp>
      <p:sp>
        <p:nvSpPr>
          <p:cNvPr id="381"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38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A660262B-D3D4-4B39-9CA4-FEDCD3A5EBF8}"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384" name="PlaceHolder 2"/>
          <p:cNvSpPr>
            <a:spLocks noGrp="1"/>
          </p:cNvSpPr>
          <p:nvPr>
            <p:ph type="sldImg"/>
          </p:nvPr>
        </p:nvSpPr>
        <p:spPr>
          <a:xfrm>
            <a:off x="685800" y="1143000"/>
            <a:ext cx="5486040" cy="3085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6040" cy="3085920"/>
          </a:xfrm>
          <a:prstGeom prst="rect">
            <a:avLst/>
          </a:prstGeom>
        </p:spPr>
      </p:sp>
      <p:sp>
        <p:nvSpPr>
          <p:cNvPr id="386"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38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82EADC1A-AE75-419F-88E6-69D6689E20D1}"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6040" cy="3085920"/>
          </a:xfrm>
          <a:prstGeom prst="rect">
            <a:avLst/>
          </a:prstGeom>
        </p:spPr>
      </p:sp>
      <p:sp>
        <p:nvSpPr>
          <p:cNvPr id="389" name="PlaceHolder 2"/>
          <p:cNvSpPr>
            <a:spLocks noGrp="1"/>
          </p:cNvSpPr>
          <p:nvPr>
            <p:ph type="body"/>
          </p:nvPr>
        </p:nvSpPr>
        <p:spPr>
          <a:xfrm>
            <a:off x="685800" y="4400640"/>
            <a:ext cx="5486040" cy="3600000"/>
          </a:xfrm>
          <a:prstGeom prst="rect">
            <a:avLst/>
          </a:prstGeom>
        </p:spPr>
        <p:txBody>
          <a:bodyPr tIns="91440" bIns="91440">
            <a:noAutofit/>
          </a:bodyPr>
          <a:p>
            <a:endParaRPr b="0" lang="ru-RU" sz="2000" spc="-1" strike="noStrike">
              <a:latin typeface="Arial"/>
            </a:endParaRPr>
          </a:p>
        </p:txBody>
      </p:sp>
      <p:sp>
        <p:nvSpPr>
          <p:cNvPr id="390" name="TextShape 3"/>
          <p:cNvSpPr txBox="1"/>
          <p:nvPr/>
        </p:nvSpPr>
        <p:spPr>
          <a:xfrm>
            <a:off x="3884760" y="8685360"/>
            <a:ext cx="2971440" cy="458280"/>
          </a:xfrm>
          <a:prstGeom prst="rect">
            <a:avLst/>
          </a:prstGeom>
          <a:noFill/>
          <a:ln>
            <a:noFill/>
          </a:ln>
        </p:spPr>
        <p:txBody>
          <a:bodyPr anchor="b">
            <a:noAutofit/>
          </a:bodyPr>
          <a:p>
            <a:pPr>
              <a:lnSpc>
                <a:spcPct val="100000"/>
              </a:lnSpc>
              <a:tabLst>
                <a:tab algn="l" pos="0"/>
              </a:tabLst>
            </a:pPr>
            <a:fld id="{3FE9725C-EA9C-4CA5-BD4F-9CD087165751}" type="slidenum">
              <a:rPr b="0" lang="en-GB" sz="1400" spc="-1" strike="noStrike">
                <a:latin typeface="Times New Roman"/>
              </a:rPr>
              <a:t>21</a:t>
            </a:fld>
            <a:endParaRPr b="0" lang="ru-RU"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6040" cy="3085920"/>
          </a:xfrm>
          <a:prstGeom prst="rect">
            <a:avLst/>
          </a:prstGeom>
        </p:spPr>
      </p:sp>
      <p:sp>
        <p:nvSpPr>
          <p:cNvPr id="392"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39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98A491A-0640-41D8-A345-1FF3FFE71929}"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6040" cy="3085920"/>
          </a:xfrm>
          <a:prstGeom prst="rect">
            <a:avLst/>
          </a:prstGeom>
        </p:spPr>
      </p:sp>
      <p:sp>
        <p:nvSpPr>
          <p:cNvPr id="395"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39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6335849-25AD-4ED3-B6DE-0B00FDB1759B}"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398" name="PlaceHolder 2"/>
          <p:cNvSpPr>
            <a:spLocks noGrp="1"/>
          </p:cNvSpPr>
          <p:nvPr>
            <p:ph type="sldImg"/>
          </p:nvPr>
        </p:nvSpPr>
        <p:spPr>
          <a:xfrm>
            <a:off x="685800" y="1143000"/>
            <a:ext cx="5486040" cy="308592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6040" cy="3085920"/>
          </a:xfrm>
          <a:prstGeom prst="rect">
            <a:avLst/>
          </a:prstGeom>
        </p:spPr>
      </p:sp>
      <p:sp>
        <p:nvSpPr>
          <p:cNvPr id="400"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40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7874DBD-B478-4D8E-AB58-56AEAA65D0BD}"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6040" cy="3085920"/>
          </a:xfrm>
          <a:prstGeom prst="rect">
            <a:avLst/>
          </a:prstGeom>
        </p:spPr>
      </p:sp>
      <p:sp>
        <p:nvSpPr>
          <p:cNvPr id="403"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40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8CE5785-ADBA-40F1-B0EF-7477E64D9A6C}"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6040" cy="3085920"/>
          </a:xfrm>
          <a:prstGeom prst="rect">
            <a:avLst/>
          </a:prstGeom>
        </p:spPr>
      </p:sp>
      <p:sp>
        <p:nvSpPr>
          <p:cNvPr id="406"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40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5E7DDEB-2130-4AB7-ADF8-AA4A7C63BEBD}"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409" name="PlaceHolder 2"/>
          <p:cNvSpPr>
            <a:spLocks noGrp="1"/>
          </p:cNvSpPr>
          <p:nvPr>
            <p:ph type="sldImg"/>
          </p:nvPr>
        </p:nvSpPr>
        <p:spPr>
          <a:xfrm>
            <a:off x="685800" y="1143000"/>
            <a:ext cx="5486040" cy="308592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411" name="PlaceHolder 2"/>
          <p:cNvSpPr>
            <a:spLocks noGrp="1"/>
          </p:cNvSpPr>
          <p:nvPr>
            <p:ph type="sldImg"/>
          </p:nvPr>
        </p:nvSpPr>
        <p:spPr>
          <a:xfrm>
            <a:off x="685800" y="1143000"/>
            <a:ext cx="5486040" cy="308592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413" name="PlaceHolder 2"/>
          <p:cNvSpPr>
            <a:spLocks noGrp="1"/>
          </p:cNvSpPr>
          <p:nvPr>
            <p:ph type="sldImg"/>
          </p:nvPr>
        </p:nvSpPr>
        <p:spPr>
          <a:xfrm>
            <a:off x="685800" y="1143000"/>
            <a:ext cx="5486040" cy="308592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69" name="PlaceHolder 2"/>
          <p:cNvSpPr>
            <a:spLocks noGrp="1"/>
          </p:cNvSpPr>
          <p:nvPr>
            <p:ph type="sldImg"/>
          </p:nvPr>
        </p:nvSpPr>
        <p:spPr>
          <a:xfrm>
            <a:off x="685800" y="1143000"/>
            <a:ext cx="5486040" cy="308592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371" name="PlaceHolder 2"/>
          <p:cNvSpPr>
            <a:spLocks noGrp="1"/>
          </p:cNvSpPr>
          <p:nvPr>
            <p:ph type="sldImg"/>
          </p:nvPr>
        </p:nvSpPr>
        <p:spPr>
          <a:xfrm>
            <a:off x="685800" y="1143000"/>
            <a:ext cx="5486040" cy="308592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73" name="PlaceHolder 2"/>
          <p:cNvSpPr>
            <a:spLocks noGrp="1"/>
          </p:cNvSpPr>
          <p:nvPr>
            <p:ph type="sldImg"/>
          </p:nvPr>
        </p:nvSpPr>
        <p:spPr>
          <a:xfrm>
            <a:off x="685800" y="1143000"/>
            <a:ext cx="5486040" cy="308592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6040" cy="3085920"/>
          </a:xfrm>
          <a:prstGeom prst="rect">
            <a:avLst/>
          </a:prstGeom>
        </p:spPr>
      </p:sp>
      <p:sp>
        <p:nvSpPr>
          <p:cNvPr id="375"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37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3D3317D-96AB-493F-850D-19FDD578203D}"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6040" cy="3085920"/>
          </a:xfrm>
          <a:prstGeom prst="rect">
            <a:avLst/>
          </a:prstGeom>
        </p:spPr>
      </p:sp>
      <p:sp>
        <p:nvSpPr>
          <p:cNvPr id="378"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37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D2B5C20-60C0-42EB-BDAF-D0B1CC1DEC9D}" type="slidenum">
              <a:rPr b="0" lang="en-GB" sz="1200" spc="-1" strike="noStrike">
                <a:solidFill>
                  <a:srgbClr val="000000"/>
                </a:solidFill>
                <a:latin typeface="Calibri"/>
                <a:ea typeface="Calibri"/>
              </a:rPr>
              <a:t>21</a:t>
            </a:fld>
            <a:endParaRPr b="0" lang="ru-R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tIns="91440" bIns="91440" anchor="ctr">
            <a:noAutofit/>
          </a:bodyPr>
          <a:p>
            <a:r>
              <a:rPr b="0" lang="ru-RU" sz="4400" spc="-1" strike="noStrike">
                <a:solidFill>
                  <a:srgbClr val="000000"/>
                </a:solidFill>
                <a:latin typeface="Arial"/>
              </a:rPr>
              <a:t>Для правки </a:t>
            </a:r>
            <a:r>
              <a:rPr b="0" lang="ru-RU" sz="4400" spc="-1" strike="noStrike">
                <a:solidFill>
                  <a:srgbClr val="000000"/>
                </a:solidFill>
                <a:latin typeface="Arial"/>
              </a:rPr>
              <a:t>текста </a:t>
            </a:r>
            <a:r>
              <a:rPr b="0" lang="ru-RU" sz="4400" spc="-1" strike="noStrike">
                <a:solidFill>
                  <a:srgbClr val="000000"/>
                </a:solidFill>
                <a:latin typeface="Arial"/>
              </a:rPr>
              <a:t>заглавия </a:t>
            </a:r>
            <a:r>
              <a:rPr b="0" lang="ru-RU" sz="4400" spc="-1" strike="noStrike">
                <a:solidFill>
                  <a:srgbClr val="000000"/>
                </a:solidFill>
                <a:latin typeface="Arial"/>
              </a:rPr>
              <a:t>щёлкните </a:t>
            </a:r>
            <a:r>
              <a:rPr b="0" lang="ru-RU" sz="4400" spc="-1" strike="noStrike">
                <a:solidFill>
                  <a:srgbClr val="000000"/>
                </a:solidFill>
                <a:latin typeface="Arial"/>
              </a:rPr>
              <a:t>мышью</a:t>
            </a:r>
            <a:endParaRPr b="0" lang="ru-RU" sz="4400" spc="-1" strike="noStrike">
              <a:solidFill>
                <a:srgbClr val="000000"/>
              </a:solidFill>
              <a:latin typeface="Arial"/>
            </a:endParaRPr>
          </a:p>
        </p:txBody>
      </p:sp>
      <p:sp>
        <p:nvSpPr>
          <p:cNvPr id="1" name="PlaceHolder 2"/>
          <p:cNvSpPr>
            <a:spLocks noGrp="1"/>
          </p:cNvSpPr>
          <p:nvPr>
            <p:ph type="body"/>
          </p:nvPr>
        </p:nvSpPr>
        <p:spPr>
          <a:xfrm>
            <a:off x="838080" y="1825560"/>
            <a:ext cx="10515240" cy="43509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ru-RU" sz="2800" spc="-1" strike="noStrike">
                <a:solidFill>
                  <a:srgbClr val="000000"/>
                </a:solidFill>
                <a:latin typeface="Arial"/>
              </a:rPr>
              <a:t>Для правки структуры щёлкните мышью</a:t>
            </a:r>
            <a:endParaRPr b="0" lang="ru-RU"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Второй уровень структуры</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800" spc="-1" strike="noStrike">
                <a:solidFill>
                  <a:srgbClr val="000000"/>
                </a:solidFill>
                <a:latin typeface="Arial"/>
              </a:rPr>
              <a:t>Третий уровень структуры</a:t>
            </a:r>
            <a:endParaRPr b="0" lang="ru-RU"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800" spc="-1" strike="noStrike">
                <a:solidFill>
                  <a:srgbClr val="000000"/>
                </a:solidFill>
                <a:latin typeface="Arial"/>
              </a:rPr>
              <a:t>Четвёртый уровень структуры</a:t>
            </a:r>
            <a:endParaRPr b="0" lang="ru-RU"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800" spc="-1" strike="noStrike">
                <a:solidFill>
                  <a:srgbClr val="000000"/>
                </a:solidFill>
                <a:latin typeface="Arial"/>
              </a:rPr>
              <a:t>Пятый уровень структуры</a:t>
            </a:r>
            <a:endParaRPr b="0" lang="ru-RU"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800" spc="-1" strike="noStrike">
                <a:solidFill>
                  <a:srgbClr val="000000"/>
                </a:solidFill>
                <a:latin typeface="Arial"/>
              </a:rPr>
              <a:t>Шестой уровень структуры</a:t>
            </a:r>
            <a:endParaRPr b="0" lang="ru-RU"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800" spc="-1" strike="noStrike">
                <a:solidFill>
                  <a:srgbClr val="000000"/>
                </a:solidFill>
                <a:latin typeface="Arial"/>
              </a:rPr>
              <a:t>Седьмой уровень структуры</a:t>
            </a:r>
            <a:endParaRPr b="0" lang="ru-RU" sz="2800" spc="-1" strike="noStrike">
              <a:solidFill>
                <a:srgbClr val="000000"/>
              </a:solidFill>
              <a:latin typeface="Arial"/>
            </a:endParaRP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C869430C-5899-4CE8-8FE6-FF9C1457206E}" type="slidenum">
              <a:rPr b="0" lang="en-GB" sz="1200" spc="-1" strike="noStrike">
                <a:solidFill>
                  <a:srgbClr val="888888"/>
                </a:solidFill>
                <a:latin typeface="Calibri"/>
                <a:ea typeface="Calibri"/>
              </a:rPr>
              <a:t>4</a:t>
            </a:fld>
            <a:endParaRPr b="0" lang="ru-RU"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p>
            <a:r>
              <a:rPr b="0" lang="ru-RU" sz="6000" spc="-1" strike="noStrike">
                <a:solidFill>
                  <a:srgbClr val="000000"/>
                </a:solidFill>
                <a:latin typeface="Arial"/>
              </a:rPr>
              <a:t>Для </a:t>
            </a:r>
            <a:r>
              <a:rPr b="0" lang="ru-RU" sz="6000" spc="-1" strike="noStrike">
                <a:solidFill>
                  <a:srgbClr val="000000"/>
                </a:solidFill>
                <a:latin typeface="Arial"/>
              </a:rPr>
              <a:t>прав</a:t>
            </a:r>
            <a:r>
              <a:rPr b="0" lang="ru-RU" sz="6000" spc="-1" strike="noStrike">
                <a:solidFill>
                  <a:srgbClr val="000000"/>
                </a:solidFill>
                <a:latin typeface="Arial"/>
              </a:rPr>
              <a:t>ки </a:t>
            </a:r>
            <a:r>
              <a:rPr b="0" lang="ru-RU" sz="6000" spc="-1" strike="noStrike">
                <a:solidFill>
                  <a:srgbClr val="000000"/>
                </a:solidFill>
                <a:latin typeface="Arial"/>
              </a:rPr>
              <a:t>текст</a:t>
            </a:r>
            <a:r>
              <a:rPr b="0" lang="ru-RU" sz="6000" spc="-1" strike="noStrike">
                <a:solidFill>
                  <a:srgbClr val="000000"/>
                </a:solidFill>
                <a:latin typeface="Arial"/>
              </a:rPr>
              <a:t>а </a:t>
            </a:r>
            <a:r>
              <a:rPr b="0" lang="ru-RU" sz="6000" spc="-1" strike="noStrike">
                <a:solidFill>
                  <a:srgbClr val="000000"/>
                </a:solidFill>
                <a:latin typeface="Arial"/>
              </a:rPr>
              <a:t>загл</a:t>
            </a:r>
            <a:r>
              <a:rPr b="0" lang="ru-RU" sz="6000" spc="-1" strike="noStrike">
                <a:solidFill>
                  <a:srgbClr val="000000"/>
                </a:solidFill>
                <a:latin typeface="Arial"/>
              </a:rPr>
              <a:t>авия </a:t>
            </a:r>
            <a:r>
              <a:rPr b="0" lang="ru-RU" sz="6000" spc="-1" strike="noStrike">
                <a:solidFill>
                  <a:srgbClr val="000000"/>
                </a:solidFill>
                <a:latin typeface="Arial"/>
              </a:rPr>
              <a:t>щёлк</a:t>
            </a:r>
            <a:r>
              <a:rPr b="0" lang="ru-RU" sz="6000" spc="-1" strike="noStrike">
                <a:solidFill>
                  <a:srgbClr val="000000"/>
                </a:solidFill>
                <a:latin typeface="Arial"/>
              </a:rPr>
              <a:t>ните </a:t>
            </a:r>
            <a:r>
              <a:rPr b="0" lang="ru-RU" sz="6000" spc="-1" strike="noStrike">
                <a:solidFill>
                  <a:srgbClr val="000000"/>
                </a:solidFill>
                <a:latin typeface="Arial"/>
              </a:rPr>
              <a:t>мыш</a:t>
            </a:r>
            <a:r>
              <a:rPr b="0" lang="ru-RU" sz="6000" spc="-1" strike="noStrike">
                <a:solidFill>
                  <a:srgbClr val="000000"/>
                </a:solidFill>
                <a:latin typeface="Arial"/>
              </a:rPr>
              <a:t>ью</a:t>
            </a:r>
            <a:endParaRPr b="0" lang="ru-RU" sz="6000" spc="-1" strike="noStrike">
              <a:solidFill>
                <a:srgbClr val="000000"/>
              </a:solidFill>
              <a:latin typeface="Arial"/>
            </a:endParaRP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AB621C6C-65AD-4E6B-BA8F-B90CA02AB42F}"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p>
            <a:r>
              <a:rPr b="0" lang="ru-RU" sz="4800" spc="-1" strike="noStrike">
                <a:solidFill>
                  <a:srgbClr val="000000"/>
                </a:solidFill>
                <a:latin typeface="Arial"/>
              </a:rPr>
              <a:t>Для </a:t>
            </a:r>
            <a:r>
              <a:rPr b="0" lang="ru-RU" sz="4800" spc="-1" strike="noStrike">
                <a:solidFill>
                  <a:srgbClr val="000000"/>
                </a:solidFill>
                <a:latin typeface="Arial"/>
              </a:rPr>
              <a:t>правки </a:t>
            </a:r>
            <a:r>
              <a:rPr b="0" lang="ru-RU" sz="4800" spc="-1" strike="noStrike">
                <a:solidFill>
                  <a:srgbClr val="000000"/>
                </a:solidFill>
                <a:latin typeface="Arial"/>
              </a:rPr>
              <a:t>текста </a:t>
            </a:r>
            <a:r>
              <a:rPr b="0" lang="ru-RU" sz="4800" spc="-1" strike="noStrike">
                <a:solidFill>
                  <a:srgbClr val="000000"/>
                </a:solidFill>
                <a:latin typeface="Arial"/>
              </a:rPr>
              <a:t>заглавия </a:t>
            </a:r>
            <a:r>
              <a:rPr b="0" lang="ru-RU" sz="4800" spc="-1" strike="noStrike">
                <a:solidFill>
                  <a:srgbClr val="000000"/>
                </a:solidFill>
                <a:latin typeface="Arial"/>
              </a:rPr>
              <a:t>щёлкните </a:t>
            </a:r>
            <a:r>
              <a:rPr b="0" lang="ru-RU" sz="4800" spc="-1" strike="noStrike">
                <a:solidFill>
                  <a:srgbClr val="000000"/>
                </a:solidFill>
                <a:latin typeface="Arial"/>
              </a:rPr>
              <a:t>мышью</a:t>
            </a:r>
            <a:endParaRPr b="0" lang="ru-RU" sz="4800" spc="-1" strike="noStrike">
              <a:solidFill>
                <a:srgbClr val="000000"/>
              </a:solidFill>
              <a:latin typeface="Arial"/>
            </a:endParaRP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p>
            <a:pPr algn="r">
              <a:lnSpc>
                <a:spcPct val="100000"/>
              </a:lnSpc>
              <a:tabLst>
                <a:tab algn="l" pos="0"/>
              </a:tabLst>
            </a:pPr>
            <a:fld id="{2A99D60C-1855-40F5-B22C-72720079AF80}"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1.gif"/><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14.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4.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hyperlink" Target="https://developer.mozilla.org/ru/docs/Web/JavaScript/Reference/Functions" TargetMode="External"/><Relationship Id="rId4" Type="http://schemas.openxmlformats.org/officeDocument/2006/relationships/hyperlink" Target="https://learn.javascript.ru/function-basics#parametry-po-umolchaniyu" TargetMode="External"/><Relationship Id="rId5" Type="http://schemas.openxmlformats.org/officeDocument/2006/relationships/hyperlink" Target="https://learn.javascript.ru/rest-parameters-spread-operator#the-arguments-variable" TargetMode="External"/><Relationship Id="rId6" Type="http://schemas.openxmlformats.org/officeDocument/2006/relationships/hyperlink" Target="https://learn.javascript.ru/rest-parameters-spread-operator#ostatochnye-parametry" TargetMode="External"/><Relationship Id="rId7" Type="http://schemas.openxmlformats.org/officeDocument/2006/relationships/hyperlink" Target="https://learn.javascript.ru/rest-parameters-spread-operator#ostatochnye-parametry" TargetMode="External"/><Relationship Id="rId8" Type="http://schemas.openxmlformats.org/officeDocument/2006/relationships/hyperlink" Target="https://learn.javascript.ru/function-basics#lokalnye-peremennye" TargetMode="External"/><Relationship Id="rId9" Type="http://schemas.openxmlformats.org/officeDocument/2006/relationships/hyperlink" Target="https://learn.javascript.ru/function-basics#vneshnie-peremennye" TargetMode="External"/><Relationship Id="rId10" Type="http://schemas.openxmlformats.org/officeDocument/2006/relationships/hyperlink" Target="https://habr.com/ru/post/261723/" TargetMode="External"/><Relationship Id="rId11" Type="http://schemas.openxmlformats.org/officeDocument/2006/relationships/hyperlink" Target="https://learn.javascript.ru/recursion" TargetMode="External"/><Relationship Id="rId12" Type="http://schemas.openxmlformats.org/officeDocument/2006/relationships/image" Target="../media/image4.png"/><Relationship Id="rId1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4.xml"/>
</Relationships>
</file>

<file path=ppt/slides/_rels/slide2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4.xml"/>
</Relationships>
</file>

<file path=ppt/slides/_rels/slide2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4.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4.xml"/><Relationship Id="rId3"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hyperlink" Target="https://learn.javascript.ru/rest-parameters-spread-operator#ostatochnye-parametry" TargetMode="External"/><Relationship Id="rId2" Type="http://schemas.openxmlformats.org/officeDocument/2006/relationships/hyperlink" Target="https://learn.javascript.ru/rest-parameters-spread-operator#ostatochnye-parametry" TargetMode="External"/><Relationship Id="rId3" Type="http://schemas.openxmlformats.org/officeDocument/2006/relationships/hyperlink" Target="https://learn.javascript.ru/function-expressions" TargetMode="External"/><Relationship Id="rId4" Type="http://schemas.openxmlformats.org/officeDocument/2006/relationships/image" Target="../media/image5.png"/><Relationship Id="rId5" Type="http://schemas.openxmlformats.org/officeDocument/2006/relationships/hyperlink" Target="https://learn.javascript.ru/function-basics#obyavlenie-funktsii" TargetMode="External"/><Relationship Id="rId6" Type="http://schemas.openxmlformats.org/officeDocument/2006/relationships/hyperlink" Target="https://learn.javascript.ru/function-basics#obyavlenie-funktsii" TargetMode="External"/><Relationship Id="rId7" Type="http://schemas.openxmlformats.org/officeDocument/2006/relationships/image" Target="../media/image6.png"/><Relationship Id="rId8" Type="http://schemas.openxmlformats.org/officeDocument/2006/relationships/hyperlink" Target="https://learn.javascript.ru/function-basics#obyavlenie-funktsii" TargetMode="External"/><Relationship Id="rId9" Type="http://schemas.openxmlformats.org/officeDocument/2006/relationships/image" Target="../media/image7.png"/><Relationship Id="rId10" Type="http://schemas.openxmlformats.org/officeDocument/2006/relationships/hyperlink" Target="https://learn.javascript.ru/rest-parameters-spread-operator#ostatochnye-parametry" TargetMode="External"/><Relationship Id="rId11" Type="http://schemas.openxmlformats.org/officeDocument/2006/relationships/hyperlink" Target="https://learn.javascript.ru/rest-parameters-spread-operator#ostatochnye-parametry" TargetMode="External"/><Relationship Id="rId12" Type="http://schemas.openxmlformats.org/officeDocument/2006/relationships/hyperlink" Target="https://developer.mozilla.org/ru/docs/Glossary/Hoisting" TargetMode="External"/><Relationship Id="rId13" Type="http://schemas.openxmlformats.org/officeDocument/2006/relationships/hyperlink" Target="https://learn.javascript.ru/new-function" TargetMode="External"/><Relationship Id="rId14" Type="http://schemas.openxmlformats.org/officeDocument/2006/relationships/hyperlink" Target="https://learn.javascript.ru/rest-parameters-spread-operator#the-arguments-variable" TargetMode="External"/><Relationship Id="rId15" Type="http://schemas.openxmlformats.org/officeDocument/2006/relationships/hyperlink" Target="https://developer.mozilla.org/ru/docs/Web/JavaScript/Reference/Operators/this" TargetMode="External"/><Relationship Id="rId16" Type="http://schemas.openxmlformats.org/officeDocument/2006/relationships/hyperlink" Target="https://developer.mozilla.org/ru/docs/Web/JavaScript/Reference/Operators/this" TargetMode="External"/><Relationship Id="rId17" Type="http://schemas.openxmlformats.org/officeDocument/2006/relationships/hyperlink" Target="https://learn.javascript.ru/closure#leksicheskoe-okruzhenie" TargetMode="External"/><Relationship Id="rId18" Type="http://schemas.openxmlformats.org/officeDocument/2006/relationships/image" Target="../media/image8.png"/><Relationship Id="rId19" Type="http://schemas.openxmlformats.org/officeDocument/2006/relationships/image" Target="../media/image9.png"/><Relationship Id="rId20" Type="http://schemas.openxmlformats.org/officeDocument/2006/relationships/hyperlink" Target="https://medium.com/devschacht/anonymous-functions-in-javascript-ff6b9ba85de0" TargetMode="External"/><Relationship Id="rId21" Type="http://schemas.openxmlformats.org/officeDocument/2006/relationships/image" Target="../media/image10.png"/><Relationship Id="rId22" Type="http://schemas.openxmlformats.org/officeDocument/2006/relationships/slideLayout" Target="../slideLayouts/slideLayout14.xml"/><Relationship Id="rId2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eveloper.mozilla.org/ru/docs/Web/JavaScript/Reference/Functions#the_function_constructor" TargetMode="External"/><Relationship Id="rId3" Type="http://schemas.openxmlformats.org/officeDocument/2006/relationships/image" Target="../media/image12.png"/><Relationship Id="rId4" Type="http://schemas.openxmlformats.org/officeDocument/2006/relationships/hyperlink" Target="https://developer.mozilla.org/ru/docs/Web/JavaScript/Reference/Functions/Method_definitions" TargetMode="External"/><Relationship Id="rId5" Type="http://schemas.openxmlformats.org/officeDocument/2006/relationships/image" Target="../media/image13.png"/><Relationship Id="rId6" Type="http://schemas.openxmlformats.org/officeDocument/2006/relationships/hyperlink" Target="https://learn.javascript.ru/generator" TargetMode="External"/><Relationship Id="rId7" Type="http://schemas.openxmlformats.org/officeDocument/2006/relationships/hyperlink" Target="https://developer.mozilla.org/en-US/docs/Web/JavaScript/Reference/Functions#The_GeneratorFunction_constructor" TargetMode="External"/><Relationship Id="rId8" Type="http://schemas.openxmlformats.org/officeDocument/2006/relationships/hyperlink" Target="https://developer.mozilla.org/en-US/docs/Web/JavaScript/Reference/Statements/async_function" TargetMode="External"/><Relationship Id="rId9" Type="http://schemas.openxmlformats.org/officeDocument/2006/relationships/hyperlink" Target="https://developer.mozilla.org/en-US/docs/Web/JavaScript/Reference/Functions/set" TargetMode="External"/><Relationship Id="rId10" Type="http://schemas.openxmlformats.org/officeDocument/2006/relationships/hyperlink" Target="https://developer.mozilla.org/en-US/docs/Web/JavaScript/Reference/Functions/get" TargetMode="External"/><Relationship Id="rId11" Type="http://schemas.openxmlformats.org/officeDocument/2006/relationships/image" Target="../media/image14.gif"/><Relationship Id="rId1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learn.javascript.ru/rest-parameters-spread-operator#the-arguments-variable" TargetMode="External"/><Relationship Id="rId6" Type="http://schemas.openxmlformats.org/officeDocument/2006/relationships/hyperlink" Target="https://learn.javascript.ru/rest-parameters-spread-operator#ostatochnye-parametry" TargetMode="External"/><Relationship Id="rId7" Type="http://schemas.openxmlformats.org/officeDocument/2006/relationships/hyperlink" Target="https://learn.javascript.ru/rest-parameters-spread-operator#ostatochnye-parametry" TargetMode="External"/><Relationship Id="rId8" Type="http://schemas.openxmlformats.org/officeDocument/2006/relationships/hyperlink" Target="https://learn.javascript.ru/function-basics#parametry-po-umolchaniyu" TargetMode="External"/><Relationship Id="rId9" Type="http://schemas.openxmlformats.org/officeDocument/2006/relationships/hyperlink" Target="https://learn.javascript.ru/rest-parameters-spread-operator#ostatochnye-parametry" TargetMode="External"/><Relationship Id="rId10" Type="http://schemas.openxmlformats.org/officeDocument/2006/relationships/hyperlink" Target="https://learn.javascript.ru/rest-parameters-spread-operator#ostatochnye-parametry" TargetMode="External"/><Relationship Id="rId11" Type="http://schemas.openxmlformats.org/officeDocument/2006/relationships/hyperlink" Target="https://learn.javascript.ru/rest-parameters-spread-operator#ostatochnye-parametry" TargetMode="External"/><Relationship Id="rId12" Type="http://schemas.openxmlformats.org/officeDocument/2006/relationships/hyperlink" Target="https://learn.javascript.ru/rest-parameters-spread-operator#ostatochnye-parametry" TargetMode="External"/><Relationship Id="rId13" Type="http://schemas.openxmlformats.org/officeDocument/2006/relationships/hyperlink" Target="https://developer.mozilla.org/ru/docs/Web/JavaScript/Reference/Global_Objects/Function/arguments" TargetMode="External"/><Relationship Id="rId14" Type="http://schemas.openxmlformats.org/officeDocument/2006/relationships/slideLayout" Target="../slideLayouts/slideLayout14.xml"/><Relationship Id="rId1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4.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1.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fillRef idx="0"/>
          <a:effectRef idx="0"/>
          <a:fontRef idx="minor"/>
        </p:style>
      </p:sp>
      <p:sp>
        <p:nvSpPr>
          <p:cNvPr id="129" name="CustomShape 3"/>
          <p:cNvSpPr/>
          <p:nvPr/>
        </p:nvSpPr>
        <p:spPr>
          <a:xfrm>
            <a:off x="3812400" y="4686480"/>
            <a:ext cx="4566960" cy="7617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30" name="Google Shape;104;p2" descr=""/>
          <p:cNvPicPr/>
          <p:nvPr/>
        </p:nvPicPr>
        <p:blipFill>
          <a:blip r:embed="rId1"/>
          <a:stretch/>
        </p:blipFill>
        <p:spPr>
          <a:xfrm>
            <a:off x="3116520" y="1340640"/>
            <a:ext cx="5958360" cy="30492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7" name="Group 1"/>
          <p:cNvGrpSpPr/>
          <p:nvPr/>
        </p:nvGrpSpPr>
        <p:grpSpPr>
          <a:xfrm>
            <a:off x="7200" y="255240"/>
            <a:ext cx="12047040" cy="6602400"/>
            <a:chOff x="7200" y="255240"/>
            <a:chExt cx="12047040" cy="6602400"/>
          </a:xfrm>
        </p:grpSpPr>
        <p:sp>
          <p:nvSpPr>
            <p:cNvPr id="278" name="CustomShape 2"/>
            <p:cNvSpPr/>
            <p:nvPr/>
          </p:nvSpPr>
          <p:spPr>
            <a:xfrm>
              <a:off x="3785760" y="2982960"/>
              <a:ext cx="8268480" cy="3874680"/>
            </a:xfrm>
            <a:prstGeom prst="rect">
              <a:avLst/>
            </a:prstGeom>
            <a:solidFill>
              <a:srgbClr val="fff0ee"/>
            </a:solidFill>
            <a:ln>
              <a:noFill/>
            </a:ln>
          </p:spPr>
          <p:style>
            <a:lnRef idx="0"/>
            <a:fillRef idx="0"/>
            <a:effectRef idx="0"/>
            <a:fontRef idx="minor"/>
          </p:style>
        </p:sp>
        <p:pic>
          <p:nvPicPr>
            <p:cNvPr id="279" name="Рисунок 2" descr=""/>
            <p:cNvPicPr/>
            <p:nvPr/>
          </p:nvPicPr>
          <p:blipFill>
            <a:blip r:embed="rId1"/>
            <a:stretch/>
          </p:blipFill>
          <p:spPr>
            <a:xfrm>
              <a:off x="7200" y="255240"/>
              <a:ext cx="3756600" cy="6565680"/>
            </a:xfrm>
            <a:prstGeom prst="rect">
              <a:avLst/>
            </a:prstGeom>
            <a:ln>
              <a:noFill/>
            </a:ln>
          </p:spPr>
        </p:pic>
      </p:grpSp>
      <p:sp>
        <p:nvSpPr>
          <p:cNvPr id="280" name="TextShape 3"/>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281" name="CustomShape 4"/>
          <p:cNvSpPr/>
          <p:nvPr/>
        </p:nvSpPr>
        <p:spPr>
          <a:xfrm>
            <a:off x="4377960" y="1484640"/>
            <a:ext cx="52844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Comic Sans MS"/>
                <a:ea typeface="Playfair Display"/>
              </a:rPr>
              <a:t>Content</a:t>
            </a:r>
            <a:endParaRPr b="0" lang="ru-RU" sz="4000" spc="-1" strike="noStrike">
              <a:latin typeface="Arial"/>
            </a:endParaRPr>
          </a:p>
        </p:txBody>
      </p:sp>
      <p:pic>
        <p:nvPicPr>
          <p:cNvPr id="282" name="Google Shape;116;p3" descr=""/>
          <p:cNvPicPr/>
          <p:nvPr/>
        </p:nvPicPr>
        <p:blipFill>
          <a:blip r:embed="rId2"/>
          <a:stretch/>
        </p:blipFill>
        <p:spPr>
          <a:xfrm>
            <a:off x="9971640" y="255240"/>
            <a:ext cx="2054520" cy="1650240"/>
          </a:xfrm>
          <a:prstGeom prst="rect">
            <a:avLst/>
          </a:prstGeom>
          <a:ln>
            <a:noFill/>
          </a:ln>
        </p:spPr>
      </p:pic>
      <p:sp>
        <p:nvSpPr>
          <p:cNvPr id="283" name="CustomShape 5"/>
          <p:cNvSpPr/>
          <p:nvPr/>
        </p:nvSpPr>
        <p:spPr>
          <a:xfrm>
            <a:off x="4327200" y="3314520"/>
            <a:ext cx="4727880" cy="2835000"/>
          </a:xfrm>
          <a:prstGeom prst="rect">
            <a:avLst/>
          </a:prstGeom>
          <a:noFill/>
          <a:ln>
            <a:noFill/>
          </a:ln>
        </p:spPr>
        <p:style>
          <a:lnRef idx="0"/>
          <a:fillRef idx="0"/>
          <a:effectRef idx="0"/>
          <a:fontRef idx="minor"/>
        </p:style>
        <p:txBody>
          <a:bodyPr>
            <a:spAutoFit/>
          </a:bodyPr>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Dolor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Sit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Amet</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Consectetur</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Lorem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Comic Sans MS"/>
                <a:ea typeface="Rubik"/>
              </a:rPr>
              <a:t>Ipsum</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5a558d"/>
                </a:solidFill>
                <a:latin typeface="Comic Sans MS"/>
                <a:ea typeface="Playfair Display"/>
              </a:rPr>
              <a:t>Title</a:t>
            </a:r>
            <a:endParaRPr b="0" lang="ru-RU" sz="4000" spc="-1" strike="noStrike">
              <a:latin typeface="Arial"/>
            </a:endParaRPr>
          </a:p>
        </p:txBody>
      </p:sp>
      <p:sp>
        <p:nvSpPr>
          <p:cNvPr id="285" name="CustomShape 2"/>
          <p:cNvSpPr/>
          <p:nvPr/>
        </p:nvSpPr>
        <p:spPr>
          <a:xfrm>
            <a:off x="5418360" y="1772640"/>
            <a:ext cx="43984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Comic Sans MS"/>
                <a:ea typeface="Rubik Light"/>
              </a:rPr>
              <a:t>Lorem ipsum dolor sit amet</a:t>
            </a:r>
            <a:endParaRPr b="0" lang="ru-RU" sz="2000" spc="-1" strike="noStrike">
              <a:latin typeface="Arial"/>
            </a:endParaRPr>
          </a:p>
        </p:txBody>
      </p:sp>
      <p:sp>
        <p:nvSpPr>
          <p:cNvPr id="286" name="CustomShape 3"/>
          <p:cNvSpPr/>
          <p:nvPr/>
        </p:nvSpPr>
        <p:spPr>
          <a:xfrm>
            <a:off x="5418360" y="2172960"/>
            <a:ext cx="570816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a:t>
            </a:r>
            <a:endParaRPr b="0" lang="ru-RU" sz="1400" spc="-1" strike="noStrike">
              <a:latin typeface="Arial"/>
            </a:endParaRPr>
          </a:p>
        </p:txBody>
      </p:sp>
      <p:sp>
        <p:nvSpPr>
          <p:cNvPr id="287" name="CustomShape 4"/>
          <p:cNvSpPr/>
          <p:nvPr/>
        </p:nvSpPr>
        <p:spPr>
          <a:xfrm>
            <a:off x="5418360" y="5097960"/>
            <a:ext cx="37738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Comic Sans MS"/>
                <a:ea typeface="Rubik Light"/>
              </a:rPr>
              <a:t>Lorem ipsum dolor sit amet</a:t>
            </a:r>
            <a:endParaRPr b="0" lang="ru-RU" sz="2000" spc="-1" strike="noStrike">
              <a:latin typeface="Arial"/>
            </a:endParaRPr>
          </a:p>
        </p:txBody>
      </p:sp>
      <p:sp>
        <p:nvSpPr>
          <p:cNvPr id="288" name="CustomShape 5"/>
          <p:cNvSpPr/>
          <p:nvPr/>
        </p:nvSpPr>
        <p:spPr>
          <a:xfrm>
            <a:off x="5418360" y="3298320"/>
            <a:ext cx="418392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Comic Sans MS"/>
                <a:ea typeface="Rubik Light"/>
              </a:rPr>
              <a:t>Lorem ipsum dolor sit amet</a:t>
            </a:r>
            <a:endParaRPr b="0" lang="ru-RU" sz="2000" spc="-1" strike="noStrike">
              <a:latin typeface="Arial"/>
            </a:endParaRPr>
          </a:p>
        </p:txBody>
      </p:sp>
      <p:sp>
        <p:nvSpPr>
          <p:cNvPr id="289" name="CustomShape 6"/>
          <p:cNvSpPr/>
          <p:nvPr/>
        </p:nvSpPr>
        <p:spPr>
          <a:xfrm>
            <a:off x="5418360" y="3671280"/>
            <a:ext cx="570816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a:t>
            </a:r>
            <a:endParaRPr b="0" lang="ru-RU" sz="1400" spc="-1" strike="noStrike">
              <a:latin typeface="Arial"/>
            </a:endParaRPr>
          </a:p>
        </p:txBody>
      </p:sp>
      <p:sp>
        <p:nvSpPr>
          <p:cNvPr id="290" name="CustomShape 7"/>
          <p:cNvSpPr/>
          <p:nvPr/>
        </p:nvSpPr>
        <p:spPr>
          <a:xfrm>
            <a:off x="5418360" y="5498280"/>
            <a:ext cx="570816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sed do eiusmod tempor incididunt ut labore et dolore magna aliqua.</a:t>
            </a:r>
            <a:endParaRPr b="0" lang="ru-RU" sz="1400" spc="-1" strike="noStrike">
              <a:latin typeface="Arial"/>
            </a:endParaRPr>
          </a:p>
        </p:txBody>
      </p:sp>
      <p:pic>
        <p:nvPicPr>
          <p:cNvPr id="291" name="Google Shape;143;p6" descr="D:\Beetroot_work\New site\Course images\A_web_course_header_soft_skills-01.png"/>
          <p:cNvPicPr/>
          <p:nvPr/>
        </p:nvPicPr>
        <p:blipFill>
          <a:blip r:embed="rId1"/>
          <a:stretch/>
        </p:blipFill>
        <p:spPr>
          <a:xfrm>
            <a:off x="2880" y="1207800"/>
            <a:ext cx="4959000" cy="4628880"/>
          </a:xfrm>
          <a:prstGeom prst="rect">
            <a:avLst/>
          </a:prstGeom>
          <a:ln>
            <a:noFill/>
          </a:ln>
        </p:spPr>
      </p:pic>
      <p:pic>
        <p:nvPicPr>
          <p:cNvPr id="292" name="Google Shape;152;p7" descr=""/>
          <p:cNvPicPr/>
          <p:nvPr/>
        </p:nvPicPr>
        <p:blipFill>
          <a:blip r:embed="rId2"/>
          <a:stretch/>
        </p:blipFill>
        <p:spPr>
          <a:xfrm rot="16200000">
            <a:off x="9840600" y="-75276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6218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Comic Sans MS"/>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ullamco laboris nisi ut</a:t>
            </a:r>
            <a:endParaRPr b="0" lang="ru-RU" sz="1400" spc="-1" strike="noStrike">
              <a:latin typeface="Arial"/>
            </a:endParaRPr>
          </a:p>
        </p:txBody>
      </p:sp>
      <p:sp>
        <p:nvSpPr>
          <p:cNvPr id="294" name="CustomShape 2"/>
          <p:cNvSpPr/>
          <p:nvPr/>
        </p:nvSpPr>
        <p:spPr>
          <a:xfrm>
            <a:off x="765720" y="814320"/>
            <a:ext cx="985824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f6d54"/>
                </a:solidFill>
                <a:latin typeface="Comic Sans MS"/>
                <a:ea typeface="Playfair Display"/>
              </a:rPr>
              <a:t>Title</a:t>
            </a:r>
            <a:endParaRPr b="0" lang="ru-RU" sz="4000" spc="-1" strike="noStrike">
              <a:latin typeface="Arial"/>
            </a:endParaRPr>
          </a:p>
        </p:txBody>
      </p:sp>
      <p:sp>
        <p:nvSpPr>
          <p:cNvPr id="295" name="CustomShape 3"/>
          <p:cNvSpPr/>
          <p:nvPr/>
        </p:nvSpPr>
        <p:spPr>
          <a:xfrm>
            <a:off x="88495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Comic Sans MS"/>
                <a:ea typeface="Rubik Light"/>
              </a:rPr>
              <a:t>Lorem ipsum</a:t>
            </a:r>
            <a:endParaRPr b="0" lang="ru-RU" sz="2000" spc="-1" strike="noStrike">
              <a:latin typeface="Arial"/>
            </a:endParaRPr>
          </a:p>
        </p:txBody>
      </p:sp>
      <p:pic>
        <p:nvPicPr>
          <p:cNvPr id="296" name="Google Shape;160;p8" descr=""/>
          <p:cNvPicPr/>
          <p:nvPr/>
        </p:nvPicPr>
        <p:blipFill>
          <a:blip r:embed="rId1"/>
          <a:stretch/>
        </p:blipFill>
        <p:spPr>
          <a:xfrm>
            <a:off x="1591920" y="2862720"/>
            <a:ext cx="695160" cy="655200"/>
          </a:xfrm>
          <a:prstGeom prst="rect">
            <a:avLst/>
          </a:prstGeom>
          <a:ln>
            <a:noFill/>
          </a:ln>
        </p:spPr>
      </p:pic>
      <p:pic>
        <p:nvPicPr>
          <p:cNvPr id="297" name="Google Shape;161;p8" descr=""/>
          <p:cNvPicPr/>
          <p:nvPr/>
        </p:nvPicPr>
        <p:blipFill>
          <a:blip r:embed="rId2"/>
          <a:stretch/>
        </p:blipFill>
        <p:spPr>
          <a:xfrm>
            <a:off x="4355640" y="2902680"/>
            <a:ext cx="640800" cy="574920"/>
          </a:xfrm>
          <a:prstGeom prst="rect">
            <a:avLst/>
          </a:prstGeom>
          <a:ln>
            <a:noFill/>
          </a:ln>
        </p:spPr>
      </p:pic>
      <p:pic>
        <p:nvPicPr>
          <p:cNvPr id="298" name="Google Shape;162;p8" descr=""/>
          <p:cNvPicPr/>
          <p:nvPr/>
        </p:nvPicPr>
        <p:blipFill>
          <a:blip r:embed="rId3"/>
          <a:stretch/>
        </p:blipFill>
        <p:spPr>
          <a:xfrm>
            <a:off x="9880200" y="2811600"/>
            <a:ext cx="743760" cy="737280"/>
          </a:xfrm>
          <a:prstGeom prst="rect">
            <a:avLst/>
          </a:prstGeom>
          <a:ln>
            <a:noFill/>
          </a:ln>
        </p:spPr>
      </p:pic>
      <p:sp>
        <p:nvSpPr>
          <p:cNvPr id="299" name="CustomShape 4"/>
          <p:cNvSpPr/>
          <p:nvPr/>
        </p:nvSpPr>
        <p:spPr>
          <a:xfrm>
            <a:off x="765720" y="4505040"/>
            <a:ext cx="234792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Comic Sans MS"/>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ullamco laboris nisi ut</a:t>
            </a:r>
            <a:endParaRPr b="0" lang="ru-RU" sz="1400" spc="-1" strike="noStrike">
              <a:latin typeface="Arial"/>
            </a:endParaRPr>
          </a:p>
        </p:txBody>
      </p:sp>
      <p:sp>
        <p:nvSpPr>
          <p:cNvPr id="300" name="CustomShape 5"/>
          <p:cNvSpPr/>
          <p:nvPr/>
        </p:nvSpPr>
        <p:spPr>
          <a:xfrm>
            <a:off x="537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Comic Sans MS"/>
                <a:ea typeface="Rubik Light"/>
              </a:rPr>
              <a:t>Lorem ipsum</a:t>
            </a:r>
            <a:endParaRPr b="0" lang="ru-RU" sz="2000" spc="-1" strike="noStrike">
              <a:latin typeface="Arial"/>
            </a:endParaRPr>
          </a:p>
        </p:txBody>
      </p:sp>
      <p:sp>
        <p:nvSpPr>
          <p:cNvPr id="301" name="CustomShape 6"/>
          <p:cNvSpPr/>
          <p:nvPr/>
        </p:nvSpPr>
        <p:spPr>
          <a:xfrm>
            <a:off x="3464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Comic Sans MS"/>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ullamco laboris nisi ut</a:t>
            </a:r>
            <a:endParaRPr b="0" lang="ru-RU" sz="1400" spc="-1" strike="noStrike">
              <a:latin typeface="Arial"/>
            </a:endParaRPr>
          </a:p>
        </p:txBody>
      </p:sp>
      <p:sp>
        <p:nvSpPr>
          <p:cNvPr id="302" name="CustomShape 7"/>
          <p:cNvSpPr/>
          <p:nvPr/>
        </p:nvSpPr>
        <p:spPr>
          <a:xfrm>
            <a:off x="3273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Comic Sans MS"/>
                <a:ea typeface="Rubik Light"/>
              </a:rPr>
              <a:t>Lorem ipsum</a:t>
            </a:r>
            <a:endParaRPr b="0" lang="ru-RU" sz="2000" spc="-1" strike="noStrike">
              <a:latin typeface="Arial"/>
            </a:endParaRPr>
          </a:p>
        </p:txBody>
      </p:sp>
      <p:pic>
        <p:nvPicPr>
          <p:cNvPr id="303" name="Google Shape;167;p8" descr=""/>
          <p:cNvPicPr/>
          <p:nvPr/>
        </p:nvPicPr>
        <p:blipFill>
          <a:blip r:embed="rId4"/>
          <a:stretch/>
        </p:blipFill>
        <p:spPr>
          <a:xfrm>
            <a:off x="7077240" y="2902680"/>
            <a:ext cx="704880" cy="561240"/>
          </a:xfrm>
          <a:prstGeom prst="rect">
            <a:avLst/>
          </a:prstGeom>
          <a:ln>
            <a:noFill/>
          </a:ln>
        </p:spPr>
      </p:pic>
      <p:sp>
        <p:nvSpPr>
          <p:cNvPr id="304" name="CustomShape 8"/>
          <p:cNvSpPr/>
          <p:nvPr/>
        </p:nvSpPr>
        <p:spPr>
          <a:xfrm>
            <a:off x="60271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Comic Sans MS"/>
                <a:ea typeface="Rubik Light"/>
              </a:rPr>
              <a:t>Lorem ipsum</a:t>
            </a:r>
            <a:endParaRPr b="0" lang="ru-RU" sz="2000" spc="-1" strike="noStrike">
              <a:latin typeface="Arial"/>
            </a:endParaRPr>
          </a:p>
        </p:txBody>
      </p:sp>
      <p:sp>
        <p:nvSpPr>
          <p:cNvPr id="305" name="CustomShape 9"/>
          <p:cNvSpPr/>
          <p:nvPr/>
        </p:nvSpPr>
        <p:spPr>
          <a:xfrm flipH="1" rot="10800000">
            <a:off x="2444040" y="3189960"/>
            <a:ext cx="172800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306" name="CustomShape 10"/>
          <p:cNvSpPr/>
          <p:nvPr/>
        </p:nvSpPr>
        <p:spPr>
          <a:xfrm flipH="1" rot="10800000">
            <a:off x="5180400" y="3183840"/>
            <a:ext cx="1745280" cy="64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307" name="CustomShape 11"/>
          <p:cNvSpPr/>
          <p:nvPr/>
        </p:nvSpPr>
        <p:spPr>
          <a:xfrm>
            <a:off x="7934040" y="3183480"/>
            <a:ext cx="1814040" cy="324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308" name="CustomShape 12"/>
          <p:cNvSpPr/>
          <p:nvPr/>
        </p:nvSpPr>
        <p:spPr>
          <a:xfrm>
            <a:off x="1990080" y="1486080"/>
            <a:ext cx="8211240" cy="1150560"/>
          </a:xfrm>
          <a:prstGeom prst="rect">
            <a:avLst/>
          </a:prstGeom>
          <a:noFill/>
          <a:ln>
            <a:noFill/>
          </a:ln>
        </p:spPr>
        <p:style>
          <a:lnRef idx="0"/>
          <a:fillRef idx="0"/>
          <a:effectRef idx="0"/>
          <a:fontRef idx="minor"/>
        </p:style>
        <p:txBody>
          <a:bodyPr tIns="91440" bIns="91440">
            <a:noAutofit/>
          </a:bodyPr>
          <a:p>
            <a:pPr algn="ctr">
              <a:lnSpc>
                <a:spcPct val="12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a:t>
            </a:r>
            <a:endParaRPr b="0" lang="ru-RU" sz="2000" spc="-1" strike="noStrike">
              <a:latin typeface="Arial"/>
            </a:endParaRPr>
          </a:p>
        </p:txBody>
      </p:sp>
      <p:sp>
        <p:nvSpPr>
          <p:cNvPr id="309" name="CustomShape 13"/>
          <p:cNvSpPr/>
          <p:nvPr/>
        </p:nvSpPr>
        <p:spPr>
          <a:xfrm>
            <a:off x="9040680" y="450504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Comic Sans MS"/>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Comic Sans MS"/>
                <a:ea typeface="Rubik"/>
              </a:rPr>
              <a:t>ullamco laboris nisi ut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310" name="Google Shape;184;p10" descr=""/>
          <p:cNvPicPr/>
          <p:nvPr/>
        </p:nvPicPr>
        <p:blipFill>
          <a:blip r:embed="rId1"/>
          <a:stretch/>
        </p:blipFill>
        <p:spPr>
          <a:xfrm>
            <a:off x="2721960" y="2138760"/>
            <a:ext cx="6890760" cy="4718880"/>
          </a:xfrm>
          <a:prstGeom prst="rect">
            <a:avLst/>
          </a:prstGeom>
          <a:ln>
            <a:noFill/>
          </a:ln>
        </p:spPr>
      </p:pic>
      <p:sp>
        <p:nvSpPr>
          <p:cNvPr id="311" name="CustomShape 1"/>
          <p:cNvSpPr/>
          <p:nvPr/>
        </p:nvSpPr>
        <p:spPr>
          <a:xfrm>
            <a:off x="2721960" y="814320"/>
            <a:ext cx="689076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2f0ff"/>
                </a:solidFill>
                <a:latin typeface="Comic Sans MS"/>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7804440" y="492480"/>
            <a:ext cx="2130120" cy="1937520"/>
          </a:xfrm>
          <a:prstGeom prst="ellipse">
            <a:avLst/>
          </a:prstGeom>
          <a:solidFill>
            <a:srgbClr val="ffefed"/>
          </a:solidFill>
          <a:ln>
            <a:noFill/>
          </a:ln>
        </p:spPr>
        <p:style>
          <a:lnRef idx="0"/>
          <a:fillRef idx="0"/>
          <a:effectRef idx="0"/>
          <a:fontRef idx="minor"/>
        </p:style>
      </p:sp>
      <p:sp>
        <p:nvSpPr>
          <p:cNvPr id="313" name="CustomShape 2"/>
          <p:cNvSpPr/>
          <p:nvPr/>
        </p:nvSpPr>
        <p:spPr>
          <a:xfrm>
            <a:off x="2029680" y="208080"/>
            <a:ext cx="2697480" cy="2453760"/>
          </a:xfrm>
          <a:prstGeom prst="ellipse">
            <a:avLst/>
          </a:prstGeom>
          <a:solidFill>
            <a:srgbClr val="ffd561"/>
          </a:solidFill>
          <a:ln>
            <a:noFill/>
          </a:ln>
        </p:spPr>
        <p:style>
          <a:lnRef idx="0"/>
          <a:fillRef idx="0"/>
          <a:effectRef idx="0"/>
          <a:fontRef idx="minor"/>
        </p:style>
      </p:sp>
      <p:sp>
        <p:nvSpPr>
          <p:cNvPr id="314" name="CustomShape 3"/>
          <p:cNvSpPr/>
          <p:nvPr/>
        </p:nvSpPr>
        <p:spPr>
          <a:xfrm>
            <a:off x="595440" y="2491200"/>
            <a:ext cx="2393280" cy="2176920"/>
          </a:xfrm>
          <a:prstGeom prst="ellipse">
            <a:avLst/>
          </a:prstGeom>
          <a:solidFill>
            <a:srgbClr val="e4faf2"/>
          </a:solidFill>
          <a:ln>
            <a:noFill/>
          </a:ln>
        </p:spPr>
        <p:style>
          <a:lnRef idx="0"/>
          <a:fillRef idx="0"/>
          <a:effectRef idx="0"/>
          <a:fontRef idx="minor"/>
        </p:style>
      </p:sp>
      <p:sp>
        <p:nvSpPr>
          <p:cNvPr id="315" name="CustomShape 4"/>
          <p:cNvSpPr/>
          <p:nvPr/>
        </p:nvSpPr>
        <p:spPr>
          <a:xfrm>
            <a:off x="5137560" y="1001520"/>
            <a:ext cx="2107440" cy="1917000"/>
          </a:xfrm>
          <a:prstGeom prst="ellipse">
            <a:avLst/>
          </a:prstGeom>
          <a:solidFill>
            <a:srgbClr val="f2f0ff"/>
          </a:solidFill>
          <a:ln>
            <a:noFill/>
          </a:ln>
        </p:spPr>
        <p:style>
          <a:lnRef idx="0"/>
          <a:fillRef idx="0"/>
          <a:effectRef idx="0"/>
          <a:fontRef idx="minor"/>
        </p:style>
      </p:sp>
      <p:sp>
        <p:nvSpPr>
          <p:cNvPr id="316" name="CustomShape 5"/>
          <p:cNvSpPr/>
          <p:nvPr/>
        </p:nvSpPr>
        <p:spPr>
          <a:xfrm>
            <a:off x="9421920" y="2443320"/>
            <a:ext cx="2107440" cy="1917000"/>
          </a:xfrm>
          <a:prstGeom prst="ellipse">
            <a:avLst/>
          </a:prstGeom>
          <a:solidFill>
            <a:srgbClr val="e4faf2"/>
          </a:solidFill>
          <a:ln>
            <a:noFill/>
          </a:ln>
        </p:spPr>
        <p:style>
          <a:lnRef idx="0"/>
          <a:fillRef idx="0"/>
          <a:effectRef idx="0"/>
          <a:fontRef idx="minor"/>
        </p:style>
      </p:sp>
      <p:pic>
        <p:nvPicPr>
          <p:cNvPr id="317" name="Google Shape;204;p12" descr=""/>
          <p:cNvPicPr/>
          <p:nvPr/>
        </p:nvPicPr>
        <p:blipFill>
          <a:blip r:embed="rId1"/>
          <a:stretch/>
        </p:blipFill>
        <p:spPr>
          <a:xfrm>
            <a:off x="32400" y="5112720"/>
            <a:ext cx="12159360" cy="1744920"/>
          </a:xfrm>
          <a:prstGeom prst="rect">
            <a:avLst/>
          </a:prstGeom>
          <a:ln>
            <a:noFill/>
          </a:ln>
        </p:spPr>
      </p:pic>
      <p:pic>
        <p:nvPicPr>
          <p:cNvPr id="318" name="Google Shape;205;p12" descr=""/>
          <p:cNvPicPr/>
          <p:nvPr/>
        </p:nvPicPr>
        <p:blipFill>
          <a:blip r:embed="rId2"/>
          <a:stretch/>
        </p:blipFill>
        <p:spPr>
          <a:xfrm>
            <a:off x="3418560" y="3187080"/>
            <a:ext cx="5469120" cy="3666960"/>
          </a:xfrm>
          <a:prstGeom prst="rect">
            <a:avLst/>
          </a:prstGeom>
          <a:ln>
            <a:noFill/>
          </a:ln>
        </p:spPr>
      </p:pic>
      <p:sp>
        <p:nvSpPr>
          <p:cNvPr id="319" name="CustomShape 6"/>
          <p:cNvSpPr/>
          <p:nvPr/>
        </p:nvSpPr>
        <p:spPr>
          <a:xfrm>
            <a:off x="752400" y="2643120"/>
            <a:ext cx="2107440" cy="18172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Comic Sans MS"/>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Comic Sans MS"/>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Comic Sans MS"/>
                <a:ea typeface="Rubik Light"/>
              </a:rPr>
              <a:t> </a:t>
            </a:r>
            <a:endParaRPr b="0" lang="ru-RU" sz="1800" spc="-1" strike="noStrike">
              <a:latin typeface="Arial"/>
            </a:endParaRPr>
          </a:p>
        </p:txBody>
      </p:sp>
      <p:sp>
        <p:nvSpPr>
          <p:cNvPr id="320" name="CustomShape 7"/>
          <p:cNvSpPr/>
          <p:nvPr/>
        </p:nvSpPr>
        <p:spPr>
          <a:xfrm>
            <a:off x="2247120" y="914040"/>
            <a:ext cx="2219400" cy="1094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Comic Sans MS"/>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Comic Sans MS"/>
                <a:ea typeface="Rubik Light"/>
              </a:rPr>
              <a:t>quis nostrud</a:t>
            </a:r>
            <a:endParaRPr b="0" lang="ru-RU" sz="1800" spc="-1" strike="noStrike">
              <a:latin typeface="Arial"/>
            </a:endParaRPr>
          </a:p>
        </p:txBody>
      </p:sp>
      <p:sp>
        <p:nvSpPr>
          <p:cNvPr id="321" name="CustomShape 8"/>
          <p:cNvSpPr/>
          <p:nvPr/>
        </p:nvSpPr>
        <p:spPr>
          <a:xfrm>
            <a:off x="5460120" y="1339920"/>
            <a:ext cx="1392840" cy="1337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Comic Sans MS"/>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Comic Sans MS"/>
                <a:ea typeface="Rubik Light"/>
              </a:rPr>
              <a:t>adipiscing elit</a:t>
            </a:r>
            <a:endParaRPr b="0" lang="ru-RU" sz="1800" spc="-1" strike="noStrike">
              <a:latin typeface="Arial"/>
            </a:endParaRPr>
          </a:p>
        </p:txBody>
      </p:sp>
      <p:sp>
        <p:nvSpPr>
          <p:cNvPr id="322" name="CustomShape 9"/>
          <p:cNvSpPr/>
          <p:nvPr/>
        </p:nvSpPr>
        <p:spPr>
          <a:xfrm>
            <a:off x="9549720" y="2918880"/>
            <a:ext cx="1826640" cy="11674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Comic Sans MS"/>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Comic Sans MS"/>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Comic Sans MS"/>
                <a:ea typeface="Playfair Display"/>
              </a:rPr>
              <a:t> </a:t>
            </a:r>
            <a:endParaRPr b="0" lang="ru-RU" sz="1600" spc="-1" strike="noStrike">
              <a:latin typeface="Arial"/>
            </a:endParaRPr>
          </a:p>
        </p:txBody>
      </p:sp>
      <p:sp>
        <p:nvSpPr>
          <p:cNvPr id="323" name="CustomShape 10"/>
          <p:cNvSpPr/>
          <p:nvPr/>
        </p:nvSpPr>
        <p:spPr>
          <a:xfrm>
            <a:off x="7804440" y="693000"/>
            <a:ext cx="2235240" cy="147600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Comic Sans MS"/>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Comic Sans MS"/>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0" y="2493000"/>
            <a:ext cx="12191760" cy="4364640"/>
          </a:xfrm>
          <a:prstGeom prst="rect">
            <a:avLst/>
          </a:prstGeom>
          <a:solidFill>
            <a:srgbClr val="fff0ee"/>
          </a:solidFill>
          <a:ln>
            <a:noFill/>
          </a:ln>
        </p:spPr>
        <p:style>
          <a:lnRef idx="0"/>
          <a:fillRef idx="0"/>
          <a:effectRef idx="0"/>
          <a:fontRef idx="minor"/>
        </p:style>
      </p:sp>
      <p:sp>
        <p:nvSpPr>
          <p:cNvPr id="325"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Comic Sans MS"/>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Comic Sans MS"/>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Comic Sans MS"/>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Comic Sans MS"/>
                <a:ea typeface="Rubik"/>
              </a:rPr>
              <a:t>dolore eu fugiat nulla pariatur. </a:t>
            </a:r>
            <a:endParaRPr b="0" lang="ru-RU" sz="2000" spc="-1" strike="noStrike">
              <a:latin typeface="Arial"/>
            </a:endParaRPr>
          </a:p>
        </p:txBody>
      </p:sp>
      <p:sp>
        <p:nvSpPr>
          <p:cNvPr id="326"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Comic Sans MS"/>
                <a:ea typeface="Playfair Display"/>
              </a:rPr>
              <a:t>Title</a:t>
            </a:r>
            <a:endParaRPr b="0" lang="ru-RU" sz="4000" spc="-1" strike="noStrike">
              <a:latin typeface="Arial"/>
            </a:endParaRPr>
          </a:p>
        </p:txBody>
      </p:sp>
      <p:pic>
        <p:nvPicPr>
          <p:cNvPr id="327" name="Google Shape;252;p17" descr=""/>
          <p:cNvPicPr/>
          <p:nvPr/>
        </p:nvPicPr>
        <p:blipFill>
          <a:blip r:embed="rId1"/>
          <a:stretch/>
        </p:blipFill>
        <p:spPr>
          <a:xfrm>
            <a:off x="8256240" y="1845000"/>
            <a:ext cx="1550160" cy="907920"/>
          </a:xfrm>
          <a:prstGeom prst="rect">
            <a:avLst/>
          </a:prstGeom>
          <a:ln>
            <a:noFill/>
          </a:ln>
        </p:spPr>
      </p:pic>
      <p:pic>
        <p:nvPicPr>
          <p:cNvPr id="328" name="Google Shape;253;p17" descr=""/>
          <p:cNvPicPr/>
          <p:nvPr/>
        </p:nvPicPr>
        <p:blipFill>
          <a:blip r:embed="rId2"/>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1271520" y="1968120"/>
            <a:ext cx="5801400" cy="3821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Duis aute irure dolor in reprehenderit in voluptate velit esse cillum dolore eu fugiat nulla. </a:t>
            </a:r>
            <a:endParaRPr b="0" lang="ru-RU" sz="2000" spc="-1" strike="noStrike">
              <a:latin typeface="Arial"/>
            </a:endParaRPr>
          </a:p>
        </p:txBody>
      </p:sp>
      <p:sp>
        <p:nvSpPr>
          <p:cNvPr id="330" name="CustomShape 2"/>
          <p:cNvSpPr/>
          <p:nvPr/>
        </p:nvSpPr>
        <p:spPr>
          <a:xfrm>
            <a:off x="1005840" y="814320"/>
            <a:ext cx="71960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Comic Sans MS"/>
                <a:ea typeface="Playfair Display"/>
              </a:rPr>
              <a:t>Title</a:t>
            </a:r>
            <a:endParaRPr b="0" lang="ru-RU" sz="4000" spc="-1" strike="noStrike">
              <a:latin typeface="Arial"/>
            </a:endParaRPr>
          </a:p>
        </p:txBody>
      </p:sp>
      <p:pic>
        <p:nvPicPr>
          <p:cNvPr id="331" name="Google Shape;222;p14" descr="C:\Users\gelya\OneDrive\Рабочий стол\A_web_teacher_impact-01.png"/>
          <p:cNvPicPr/>
          <p:nvPr/>
        </p:nvPicPr>
        <p:blipFill>
          <a:blip r:embed="rId1"/>
          <a:stretch/>
        </p:blipFill>
        <p:spPr>
          <a:xfrm>
            <a:off x="7354440" y="1053720"/>
            <a:ext cx="4861800" cy="5831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332" name="Google Shape;228;p15" descr="C:\Users\gelya\OneDrive\Рабочий стол\A_web_vacancies_join-01.png"/>
          <p:cNvPicPr/>
          <p:nvPr/>
        </p:nvPicPr>
        <p:blipFill>
          <a:blip r:embed="rId1"/>
          <a:stretch/>
        </p:blipFill>
        <p:spPr>
          <a:xfrm>
            <a:off x="2207520" y="0"/>
            <a:ext cx="7820280" cy="4812480"/>
          </a:xfrm>
          <a:prstGeom prst="rect">
            <a:avLst/>
          </a:prstGeom>
          <a:ln>
            <a:noFill/>
          </a:ln>
        </p:spPr>
      </p:pic>
      <p:sp>
        <p:nvSpPr>
          <p:cNvPr id="333" name="CustomShape 1"/>
          <p:cNvSpPr/>
          <p:nvPr/>
        </p:nvSpPr>
        <p:spPr>
          <a:xfrm>
            <a:off x="2207520" y="5232600"/>
            <a:ext cx="782028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5a558d"/>
                </a:solidFill>
                <a:latin typeface="Comic Sans MS"/>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1"/>
          <a:stretch/>
        </p:blipFill>
        <p:spPr>
          <a:xfrm>
            <a:off x="9310320" y="473400"/>
            <a:ext cx="2401920" cy="1082880"/>
          </a:xfrm>
          <a:prstGeom prst="rect">
            <a:avLst/>
          </a:prstGeom>
          <a:ln>
            <a:noFill/>
          </a:ln>
        </p:spPr>
      </p:pic>
      <p:pic>
        <p:nvPicPr>
          <p:cNvPr id="132" name="Google Shape;93;p1" descr=""/>
          <p:cNvPicPr/>
          <p:nvPr/>
        </p:nvPicPr>
        <p:blipFill>
          <a:blip r:embed="rId2"/>
          <a:stretch/>
        </p:blipFill>
        <p:spPr>
          <a:xfrm>
            <a:off x="0" y="3429000"/>
            <a:ext cx="9637200" cy="3428640"/>
          </a:xfrm>
          <a:prstGeom prst="rect">
            <a:avLst/>
          </a:prstGeom>
          <a:ln>
            <a:noFill/>
          </a:ln>
        </p:spPr>
      </p:pic>
      <p:sp>
        <p:nvSpPr>
          <p:cNvPr id="133" name="CustomShape 1"/>
          <p:cNvSpPr/>
          <p:nvPr/>
        </p:nvSpPr>
        <p:spPr>
          <a:xfrm>
            <a:off x="212040" y="129240"/>
            <a:ext cx="3720960" cy="687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Comic Sans MS"/>
                <a:ea typeface="Playfair Display"/>
              </a:rPr>
              <a:t>Lesson #28</a:t>
            </a:r>
            <a:endParaRPr b="0" lang="ru-RU" sz="3600" spc="-1" strike="noStrike">
              <a:latin typeface="Arial"/>
            </a:endParaRPr>
          </a:p>
        </p:txBody>
      </p:sp>
      <p:sp>
        <p:nvSpPr>
          <p:cNvPr id="134" name="CustomShape 2"/>
          <p:cNvSpPr/>
          <p:nvPr/>
        </p:nvSpPr>
        <p:spPr>
          <a:xfrm>
            <a:off x="205920" y="3601800"/>
            <a:ext cx="7520400" cy="272268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US" sz="1800" spc="-1" strike="noStrike">
                <a:solidFill>
                  <a:srgbClr val="595959"/>
                </a:solidFill>
                <a:latin typeface="Comic Sans MS"/>
                <a:ea typeface="Rubik"/>
              </a:rPr>
              <a:t>Lesson </a:t>
            </a:r>
            <a:r>
              <a:rPr b="0" lang="en-US" sz="1800" spc="-1" strike="noStrike">
                <a:solidFill>
                  <a:srgbClr val="44546a"/>
                </a:solidFill>
                <a:latin typeface="Comic Sans MS"/>
                <a:ea typeface="Rubik"/>
              </a:rPr>
              <a:t>plan</a:t>
            </a:r>
            <a:r>
              <a:rPr b="0" lang="en-US" sz="1800" spc="-1" strike="noStrike">
                <a:solidFill>
                  <a:srgbClr val="595959"/>
                </a:solidFill>
                <a:latin typeface="Comic Sans MS"/>
                <a:ea typeface="Rubik"/>
              </a:rPr>
              <a:t>:</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a:solidFill>
                  <a:srgbClr val="595959"/>
                </a:solidFill>
                <a:latin typeface="Comic Sans MS"/>
                <a:ea typeface="Rubik"/>
              </a:rPr>
              <a:t>Зачем они нужны</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a:solidFill>
                  <a:srgbClr val="595959"/>
                </a:solidFill>
                <a:latin typeface="Comic Sans MS"/>
                <a:ea typeface="Arial"/>
              </a:rPr>
              <a:t>Объявление, </a:t>
            </a:r>
            <a:r>
              <a:rPr b="0" lang="ru-RU" sz="1800" spc="-1" strike="noStrike">
                <a:solidFill>
                  <a:srgbClr val="595959"/>
                </a:solidFill>
                <a:latin typeface="Comic Sans MS"/>
                <a:ea typeface="Rubik"/>
              </a:rPr>
              <a:t>Виды и отличия </a:t>
            </a:r>
            <a:r>
              <a:rPr b="0" lang="ru-RU" sz="1800" spc="-1" strike="noStrike" u="sng">
                <a:solidFill>
                  <a:srgbClr val="399afa"/>
                </a:solidFill>
                <a:uFillTx/>
                <a:latin typeface="Comic Sans MS"/>
                <a:ea typeface="Rubik"/>
                <a:hlinkClick r:id="rId3"/>
              </a:rPr>
              <a:t>функций</a:t>
            </a:r>
            <a:r>
              <a:rPr b="0" lang="ru-RU" sz="1800" spc="-1" strike="noStrike">
                <a:solidFill>
                  <a:srgbClr val="595959"/>
                </a:solidFill>
                <a:latin typeface="Comic Sans MS"/>
                <a:ea typeface="Rubik"/>
              </a:rPr>
              <a:t>.</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a:solidFill>
                  <a:srgbClr val="595959"/>
                </a:solidFill>
                <a:latin typeface="Comic Sans MS"/>
                <a:ea typeface="Rubik"/>
              </a:rPr>
              <a:t>Передаваемые, </a:t>
            </a:r>
            <a:r>
              <a:rPr b="0" lang="ru-RU" sz="1800" spc="-1" strike="noStrike" u="sng">
                <a:solidFill>
                  <a:srgbClr val="0563c1"/>
                </a:solidFill>
                <a:uFillTx/>
                <a:latin typeface="Comic Sans MS"/>
                <a:ea typeface="Rubik"/>
                <a:hlinkClick r:id="rId4"/>
              </a:rPr>
              <a:t>параметры по умолчанию</a:t>
            </a:r>
            <a:r>
              <a:rPr b="0" lang="en-US" sz="1800" spc="-1" strike="noStrike">
                <a:solidFill>
                  <a:srgbClr val="595959"/>
                </a:solidFill>
                <a:latin typeface="Comic Sans MS"/>
                <a:ea typeface="Rubik"/>
              </a:rPr>
              <a:t> </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en-US" sz="1800" spc="-1" strike="noStrike" u="sng">
                <a:solidFill>
                  <a:srgbClr val="0563c1"/>
                </a:solidFill>
                <a:uFillTx/>
                <a:latin typeface="Comic Sans MS"/>
                <a:ea typeface="Rubik"/>
                <a:hlinkClick r:id="rId5"/>
              </a:rPr>
              <a:t>arguments</a:t>
            </a:r>
            <a:r>
              <a:rPr b="0" lang="ru-RU" sz="1800" spc="-1" strike="noStrike">
                <a:solidFill>
                  <a:srgbClr val="595959"/>
                </a:solidFill>
                <a:latin typeface="Comic Sans MS"/>
                <a:ea typeface="Rubik"/>
              </a:rPr>
              <a:t> и </a:t>
            </a:r>
            <a:r>
              <a:rPr b="0" lang="ru-RU" sz="1800" spc="-1" strike="noStrike">
                <a:solidFill>
                  <a:srgbClr val="0563c1"/>
                </a:solidFill>
                <a:latin typeface="Comic Sans MS"/>
                <a:ea typeface="Arial"/>
                <a:hlinkClick r:id="rId6"/>
              </a:rPr>
              <a:t>О</a:t>
            </a:r>
            <a:r>
              <a:rPr b="0" lang="ru-RU" sz="1800" spc="-1" strike="noStrike">
                <a:solidFill>
                  <a:srgbClr val="0563c1"/>
                </a:solidFill>
                <a:latin typeface="Comic Sans MS"/>
                <a:ea typeface="Arial"/>
                <a:hlinkClick r:id="rId7"/>
              </a:rPr>
              <a:t>статочные параметры (...)</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u="sng">
                <a:solidFill>
                  <a:srgbClr val="0563c1"/>
                </a:solidFill>
                <a:uFillTx/>
                <a:latin typeface="Comic Sans MS"/>
                <a:ea typeface="Rubik"/>
                <a:hlinkClick r:id="rId8"/>
              </a:rPr>
              <a:t>Локальные</a:t>
            </a:r>
            <a:r>
              <a:rPr b="0" lang="ru-RU" sz="1800" spc="-1" strike="noStrike">
                <a:solidFill>
                  <a:srgbClr val="595959"/>
                </a:solidFill>
                <a:latin typeface="Comic Sans MS"/>
                <a:ea typeface="Rubik"/>
              </a:rPr>
              <a:t>, </a:t>
            </a:r>
            <a:r>
              <a:rPr b="0" lang="ru-RU" sz="1800" spc="-1" strike="noStrike" u="sng">
                <a:solidFill>
                  <a:srgbClr val="0563c1"/>
                </a:solidFill>
                <a:uFillTx/>
                <a:latin typeface="Comic Sans MS"/>
                <a:ea typeface="Rubik"/>
                <a:hlinkClick r:id="rId9"/>
              </a:rPr>
              <a:t>Внешние</a:t>
            </a:r>
            <a:r>
              <a:rPr b="0" lang="ru-RU" sz="1800" spc="-1" strike="noStrike">
                <a:solidFill>
                  <a:srgbClr val="595959"/>
                </a:solidFill>
                <a:latin typeface="Comic Sans MS"/>
                <a:ea typeface="Rubik"/>
              </a:rPr>
              <a:t> </a:t>
            </a:r>
            <a:r>
              <a:rPr b="0" lang="ru-RU" sz="1800" spc="-1" strike="noStrike">
                <a:solidFill>
                  <a:srgbClr val="44546a"/>
                </a:solidFill>
                <a:latin typeface="Comic Sans MS"/>
                <a:ea typeface="Arial"/>
              </a:rPr>
              <a:t>переменные и возвращаемое значение</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a:solidFill>
                  <a:srgbClr val="0563c1"/>
                </a:solidFill>
                <a:latin typeface="Comic Sans MS"/>
                <a:ea typeface="Arial"/>
                <a:hlinkClick r:id="rId10"/>
              </a:rPr>
              <a:t>Функции высшего порядка</a:t>
            </a:r>
            <a:endParaRPr b="0" lang="ru-RU" sz="1800" spc="-1" strike="noStrike">
              <a:latin typeface="Arial"/>
            </a:endParaRPr>
          </a:p>
          <a:p>
            <a:pPr marL="457200" indent="-456840">
              <a:lnSpc>
                <a:spcPct val="120000"/>
              </a:lnSpc>
              <a:buClr>
                <a:srgbClr val="000000"/>
              </a:buClr>
              <a:buFont typeface="Arial"/>
              <a:buAutoNum type="arabicPeriod"/>
              <a:tabLst>
                <a:tab algn="l" pos="0"/>
              </a:tabLst>
            </a:pPr>
            <a:r>
              <a:rPr b="0" lang="ru-RU" sz="1800" spc="-1" strike="noStrike" u="sng">
                <a:solidFill>
                  <a:srgbClr val="0563c1"/>
                </a:solidFill>
                <a:uFillTx/>
                <a:latin typeface="Comic Sans MS"/>
                <a:ea typeface="Arial"/>
                <a:hlinkClick r:id="rId11"/>
              </a:rPr>
              <a:t>Рекурсия</a:t>
            </a:r>
            <a:endParaRPr b="0" lang="ru-RU" sz="1800" spc="-1" strike="noStrike">
              <a:latin typeface="Arial"/>
            </a:endParaRPr>
          </a:p>
        </p:txBody>
      </p:sp>
      <p:sp>
        <p:nvSpPr>
          <p:cNvPr id="135" name="CustomShape 3"/>
          <p:cNvSpPr/>
          <p:nvPr/>
        </p:nvSpPr>
        <p:spPr>
          <a:xfrm>
            <a:off x="205920" y="1610280"/>
            <a:ext cx="6149520" cy="1552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GB" sz="4800" spc="-1" strike="noStrike">
                <a:solidFill>
                  <a:srgbClr val="f1b828"/>
                </a:solidFill>
                <a:latin typeface="Comic Sans MS"/>
                <a:ea typeface="Playfair Display"/>
              </a:rPr>
              <a:t>Functions</a:t>
            </a:r>
            <a:endParaRPr b="0" lang="ru-RU" sz="4800" spc="-1" strike="noStrike">
              <a:latin typeface="Arial"/>
            </a:endParaRPr>
          </a:p>
          <a:p>
            <a:pPr algn="r">
              <a:lnSpc>
                <a:spcPct val="100000"/>
              </a:lnSpc>
            </a:pPr>
            <a:r>
              <a:rPr b="1" lang="en-GB" sz="4800" spc="-1" strike="noStrike">
                <a:solidFill>
                  <a:srgbClr val="f1b828"/>
                </a:solidFill>
                <a:latin typeface="Comic Sans MS"/>
                <a:ea typeface="Playfair Display"/>
              </a:rPr>
              <a:t> </a:t>
            </a:r>
            <a:r>
              <a:rPr b="1" lang="en-GB" sz="3200" spc="-1" strike="noStrike">
                <a:solidFill>
                  <a:srgbClr val="f1b828"/>
                </a:solidFill>
                <a:latin typeface="Consolas"/>
                <a:ea typeface="Playfair Display"/>
              </a:rPr>
              <a:t>()=&gt;{}</a:t>
            </a:r>
            <a:endParaRPr b="0" lang="ru-RU" sz="3200" spc="-1" strike="noStrike">
              <a:latin typeface="Arial"/>
            </a:endParaRPr>
          </a:p>
        </p:txBody>
      </p:sp>
      <p:pic>
        <p:nvPicPr>
          <p:cNvPr id="136" name="Рисунок 8" descr=""/>
          <p:cNvPicPr/>
          <p:nvPr/>
        </p:nvPicPr>
        <p:blipFill>
          <a:blip r:embed="rId12"/>
          <a:stretch/>
        </p:blipFill>
        <p:spPr>
          <a:xfrm>
            <a:off x="7250040" y="2022840"/>
            <a:ext cx="4533480" cy="43048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Google Shape;234;p16" descr="C:\Users\gelya\OneDrive\Рабочий стол\A_personalities_3-01-01.png"/>
          <p:cNvPicPr/>
          <p:nvPr/>
        </p:nvPicPr>
        <p:blipFill>
          <a:blip r:embed="rId1"/>
          <a:stretch/>
        </p:blipFill>
        <p:spPr>
          <a:xfrm>
            <a:off x="1261440" y="777960"/>
            <a:ext cx="2601720" cy="2601720"/>
          </a:xfrm>
          <a:prstGeom prst="rect">
            <a:avLst/>
          </a:prstGeom>
          <a:ln>
            <a:noFill/>
          </a:ln>
        </p:spPr>
      </p:pic>
      <p:pic>
        <p:nvPicPr>
          <p:cNvPr id="335" name="Google Shape;235;p16" descr="C:\Users\gelya\OneDrive\Рабочий стол\A_personalities_2-01-01.png"/>
          <p:cNvPicPr/>
          <p:nvPr/>
        </p:nvPicPr>
        <p:blipFill>
          <a:blip r:embed="rId2"/>
          <a:stretch/>
        </p:blipFill>
        <p:spPr>
          <a:xfrm flipH="1">
            <a:off x="4772880" y="738000"/>
            <a:ext cx="2641680" cy="2641680"/>
          </a:xfrm>
          <a:prstGeom prst="rect">
            <a:avLst/>
          </a:prstGeom>
          <a:ln>
            <a:noFill/>
          </a:ln>
        </p:spPr>
      </p:pic>
      <p:pic>
        <p:nvPicPr>
          <p:cNvPr id="336" name="Google Shape;236;p16" descr="C:\Users\gelya\OneDrive\Рабочий стол\A_personalities_1-01-01.png"/>
          <p:cNvPicPr/>
          <p:nvPr/>
        </p:nvPicPr>
        <p:blipFill>
          <a:blip r:embed="rId3"/>
          <a:stretch/>
        </p:blipFill>
        <p:spPr>
          <a:xfrm>
            <a:off x="8004960" y="738000"/>
            <a:ext cx="2580840" cy="2580840"/>
          </a:xfrm>
          <a:prstGeom prst="rect">
            <a:avLst/>
          </a:prstGeom>
          <a:ln>
            <a:noFill/>
          </a:ln>
        </p:spPr>
      </p:pic>
      <p:sp>
        <p:nvSpPr>
          <p:cNvPr id="337" name="CustomShape 1"/>
          <p:cNvSpPr/>
          <p:nvPr/>
        </p:nvSpPr>
        <p:spPr>
          <a:xfrm>
            <a:off x="8463240" y="4032000"/>
            <a:ext cx="3039120" cy="162000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a558d"/>
              </a:buClr>
              <a:buFont typeface="Wingdings" charset="2"/>
              <a:buChar char=""/>
            </a:pPr>
            <a:r>
              <a:rPr b="0" lang="en-GB" sz="1400" spc="-1" strike="noStrike">
                <a:solidFill>
                  <a:srgbClr val="595959"/>
                </a:solidFill>
                <a:latin typeface="Comic Sans MS"/>
                <a:ea typeface="Rubik"/>
              </a:rPr>
              <a:t>Duis aute irure dolor in</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Comic Sans MS"/>
                <a:ea typeface="Rubik"/>
              </a:rPr>
              <a:t>reprehenderit in voluptate velit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Comic Sans MS"/>
                <a:ea typeface="Rubik"/>
              </a:rPr>
              <a:t>esse cillum dolore eu fugiat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Comic Sans MS"/>
                <a:ea typeface="Rubik"/>
              </a:rPr>
              <a:t>nulla pariatur</a:t>
            </a:r>
            <a:endParaRPr b="0" lang="ru-RU" sz="1400" spc="-1" strike="noStrike">
              <a:latin typeface="Arial"/>
            </a:endParaRPr>
          </a:p>
        </p:txBody>
      </p:sp>
      <p:sp>
        <p:nvSpPr>
          <p:cNvPr id="338" name="CustomShape 2"/>
          <p:cNvSpPr/>
          <p:nvPr/>
        </p:nvSpPr>
        <p:spPr>
          <a:xfrm>
            <a:off x="1095840" y="4032000"/>
            <a:ext cx="2767320" cy="213372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ff6d54"/>
              </a:buClr>
              <a:buFont typeface="Wingdings" charset="2"/>
              <a:buChar char=""/>
            </a:pPr>
            <a:r>
              <a:rPr b="0" lang="en-GB" sz="1400" spc="-1" strike="noStrike">
                <a:solidFill>
                  <a:srgbClr val="595959"/>
                </a:solidFill>
                <a:latin typeface="Comic Sans MS"/>
                <a:ea typeface="Rubik"/>
              </a:rPr>
              <a:t>Ut enim ad minim veniam</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Comic Sans MS"/>
                <a:ea typeface="Rubik"/>
              </a:rPr>
              <a:t>quis nostrud exercitation</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Comic Sans MS"/>
                <a:ea typeface="Rubik"/>
              </a:rPr>
              <a:t>ullamco laboris nisi ut</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Comic Sans MS"/>
                <a:ea typeface="Rubik"/>
              </a:rPr>
              <a:t>aliquip ex ea commodo</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Comic Sans MS"/>
                <a:ea typeface="Rubik"/>
              </a:rPr>
              <a:t>consequat</a:t>
            </a:r>
            <a:endParaRPr b="0" lang="ru-RU" sz="1400" spc="-1" strike="noStrike">
              <a:latin typeface="Arial"/>
            </a:endParaRPr>
          </a:p>
        </p:txBody>
      </p:sp>
      <p:sp>
        <p:nvSpPr>
          <p:cNvPr id="339" name="CustomShape 3"/>
          <p:cNvSpPr/>
          <p:nvPr/>
        </p:nvSpPr>
        <p:spPr>
          <a:xfrm>
            <a:off x="1143720" y="35571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ff6d54"/>
                </a:solidFill>
                <a:latin typeface="Comic Sans MS"/>
                <a:ea typeface="Playfair Display"/>
              </a:rPr>
              <a:t>Lorem ipsum dolor </a:t>
            </a:r>
            <a:endParaRPr b="0" lang="ru-RU" sz="2000" spc="-1" strike="noStrike">
              <a:latin typeface="Arial"/>
            </a:endParaRPr>
          </a:p>
        </p:txBody>
      </p:sp>
      <p:sp>
        <p:nvSpPr>
          <p:cNvPr id="340" name="CustomShape 4"/>
          <p:cNvSpPr/>
          <p:nvPr/>
        </p:nvSpPr>
        <p:spPr>
          <a:xfrm>
            <a:off x="4868280" y="4038120"/>
            <a:ext cx="2884320" cy="143784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7c5a0"/>
              </a:buClr>
              <a:buFont typeface="Wingdings" charset="2"/>
              <a:buChar char=""/>
            </a:pPr>
            <a:r>
              <a:rPr b="0" lang="en-GB" sz="1400" spc="-1" strike="noStrike">
                <a:solidFill>
                  <a:srgbClr val="595959"/>
                </a:solidFill>
                <a:latin typeface="Comic Sans MS"/>
                <a:ea typeface="Rubik"/>
              </a:rPr>
              <a:t>Lorem ipsum dolor sit amet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Comic Sans MS"/>
                <a:ea typeface="Rubik"/>
              </a:rPr>
              <a:t>consectetur adipiscing elit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Comic Sans MS"/>
                <a:ea typeface="Rubik"/>
              </a:rPr>
              <a:t>sed do eiusmod tempor</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Comic Sans MS"/>
                <a:ea typeface="Rubik"/>
              </a:rPr>
              <a:t>incididunt ut labore et dolore</a:t>
            </a:r>
            <a:endParaRPr b="0" lang="ru-RU" sz="1400" spc="-1" strike="noStrike">
              <a:latin typeface="Arial"/>
            </a:endParaRPr>
          </a:p>
        </p:txBody>
      </p:sp>
      <p:sp>
        <p:nvSpPr>
          <p:cNvPr id="341" name="CustomShape 5"/>
          <p:cNvSpPr/>
          <p:nvPr/>
        </p:nvSpPr>
        <p:spPr>
          <a:xfrm>
            <a:off x="4868280" y="3557160"/>
            <a:ext cx="220176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7c5a0"/>
                </a:solidFill>
                <a:latin typeface="Comic Sans MS"/>
                <a:ea typeface="Playfair Display"/>
              </a:rPr>
              <a:t>Lorem ipsum</a:t>
            </a:r>
            <a:endParaRPr b="0" lang="ru-RU" sz="2000" spc="-1" strike="noStrike">
              <a:latin typeface="Arial"/>
            </a:endParaRPr>
          </a:p>
        </p:txBody>
      </p:sp>
      <p:sp>
        <p:nvSpPr>
          <p:cNvPr id="342" name="CustomShape 6"/>
          <p:cNvSpPr/>
          <p:nvPr/>
        </p:nvSpPr>
        <p:spPr>
          <a:xfrm>
            <a:off x="8463240" y="3538800"/>
            <a:ext cx="212004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a558d"/>
                </a:solidFill>
                <a:latin typeface="Comic Sans MS"/>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Google Shape;258;p18" descr=""/>
          <p:cNvPicPr/>
          <p:nvPr/>
        </p:nvPicPr>
        <p:blipFill>
          <a:blip r:embed="rId1"/>
          <a:stretch/>
        </p:blipFill>
        <p:spPr>
          <a:xfrm>
            <a:off x="8116560" y="1322640"/>
            <a:ext cx="4070880" cy="5535000"/>
          </a:xfrm>
          <a:prstGeom prst="rect">
            <a:avLst/>
          </a:prstGeom>
          <a:ln>
            <a:noFill/>
          </a:ln>
        </p:spPr>
      </p:pic>
      <p:sp>
        <p:nvSpPr>
          <p:cNvPr id="344" name="CustomShape 1"/>
          <p:cNvSpPr/>
          <p:nvPr/>
        </p:nvSpPr>
        <p:spPr>
          <a:xfrm>
            <a:off x="486360" y="375840"/>
            <a:ext cx="10073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95959"/>
                </a:solidFill>
                <a:latin typeface="Comic Sans MS"/>
                <a:ea typeface="Playfair Display"/>
              </a:rPr>
              <a:t>Title Lorem ipsum</a:t>
            </a:r>
            <a:endParaRPr b="0" lang="ru-RU" sz="4000" spc="-1" strike="noStrike">
              <a:latin typeface="Arial"/>
            </a:endParaRPr>
          </a:p>
          <a:p>
            <a:pPr>
              <a:lnSpc>
                <a:spcPct val="100000"/>
              </a:lnSpc>
              <a:tabLst>
                <a:tab algn="l" pos="0"/>
              </a:tabLst>
            </a:pPr>
            <a:endParaRPr b="0" lang="ru-RU" sz="4000" spc="-1" strike="noStrike">
              <a:latin typeface="Arial"/>
            </a:endParaRPr>
          </a:p>
        </p:txBody>
      </p:sp>
      <p:pic>
        <p:nvPicPr>
          <p:cNvPr id="345" name="Google Shape;260;p18" descr=""/>
          <p:cNvPicPr/>
          <p:nvPr/>
        </p:nvPicPr>
        <p:blipFill>
          <a:blip r:embed="rId2"/>
          <a:stretch/>
        </p:blipFill>
        <p:spPr>
          <a:xfrm>
            <a:off x="0" y="1305000"/>
            <a:ext cx="4083480" cy="5552640"/>
          </a:xfrm>
          <a:prstGeom prst="rect">
            <a:avLst/>
          </a:prstGeom>
          <a:ln>
            <a:noFill/>
          </a:ln>
        </p:spPr>
      </p:pic>
      <p:pic>
        <p:nvPicPr>
          <p:cNvPr id="346" name="Google Shape;261;p18" descr=""/>
          <p:cNvPicPr/>
          <p:nvPr/>
        </p:nvPicPr>
        <p:blipFill>
          <a:blip r:embed="rId3"/>
          <a:stretch/>
        </p:blipFill>
        <p:spPr>
          <a:xfrm>
            <a:off x="4281480" y="1305000"/>
            <a:ext cx="3629160" cy="5552640"/>
          </a:xfrm>
          <a:prstGeom prst="rect">
            <a:avLst/>
          </a:prstGeom>
          <a:ln>
            <a:noFill/>
          </a:ln>
        </p:spPr>
      </p:pic>
      <p:sp>
        <p:nvSpPr>
          <p:cNvPr id="347" name="CustomShape 2"/>
          <p:cNvSpPr/>
          <p:nvPr/>
        </p:nvSpPr>
        <p:spPr>
          <a:xfrm>
            <a:off x="486360" y="2410200"/>
            <a:ext cx="3110760" cy="13705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en-GB" sz="1400" spc="-1" strike="noStrike">
                <a:solidFill>
                  <a:srgbClr val="595959"/>
                </a:solidFill>
                <a:latin typeface="Comic Sans MS"/>
                <a:ea typeface="Rubik"/>
              </a:rPr>
              <a:t>Ut enim ad minim veniam, quis nostrud exercitation ullamco laboris nisi ut aliquip ex ea commodo consequat</a:t>
            </a:r>
            <a:endParaRPr b="0" lang="ru-RU" sz="1400" spc="-1" strike="noStrike">
              <a:latin typeface="Arial"/>
            </a:endParaRPr>
          </a:p>
        </p:txBody>
      </p:sp>
      <p:sp>
        <p:nvSpPr>
          <p:cNvPr id="348" name="CustomShape 3"/>
          <p:cNvSpPr/>
          <p:nvPr/>
        </p:nvSpPr>
        <p:spPr>
          <a:xfrm>
            <a:off x="486360" y="1412640"/>
            <a:ext cx="208080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e25a88"/>
                </a:solidFill>
                <a:latin typeface="Comic Sans MS"/>
                <a:ea typeface="Playfair Display"/>
              </a:rPr>
              <a:t>Lorem ipsum</a:t>
            </a:r>
            <a:endParaRPr b="0" lang="ru-RU" sz="2000" spc="-1" strike="noStrike">
              <a:latin typeface="Arial"/>
            </a:endParaRPr>
          </a:p>
        </p:txBody>
      </p:sp>
      <p:sp>
        <p:nvSpPr>
          <p:cNvPr id="349" name="CustomShape 4"/>
          <p:cNvSpPr/>
          <p:nvPr/>
        </p:nvSpPr>
        <p:spPr>
          <a:xfrm>
            <a:off x="4505040" y="1412640"/>
            <a:ext cx="19504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5a558d"/>
                </a:solidFill>
                <a:latin typeface="Comic Sans MS"/>
                <a:ea typeface="Playfair Display"/>
              </a:rPr>
              <a:t>Lorem ipsum</a:t>
            </a:r>
            <a:endParaRPr b="0" lang="ru-RU" sz="2000" spc="-1" strike="noStrike">
              <a:latin typeface="Arial"/>
            </a:endParaRPr>
          </a:p>
        </p:txBody>
      </p:sp>
      <p:sp>
        <p:nvSpPr>
          <p:cNvPr id="350" name="CustomShape 5"/>
          <p:cNvSpPr/>
          <p:nvPr/>
        </p:nvSpPr>
        <p:spPr>
          <a:xfrm>
            <a:off x="4505040" y="2410200"/>
            <a:ext cx="318168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sed do eiusmod tempor incididunt ut labore et dolore magna aliqua. </a:t>
            </a:r>
            <a:endParaRPr b="0" lang="ru-RU" sz="1400" spc="-1" strike="noStrike">
              <a:latin typeface="Arial"/>
            </a:endParaRPr>
          </a:p>
        </p:txBody>
      </p:sp>
      <p:sp>
        <p:nvSpPr>
          <p:cNvPr id="351" name="CustomShape 6"/>
          <p:cNvSpPr/>
          <p:nvPr/>
        </p:nvSpPr>
        <p:spPr>
          <a:xfrm>
            <a:off x="8561160" y="2410200"/>
            <a:ext cx="318168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Comic Sans MS"/>
                <a:ea typeface="Rubik"/>
              </a:rPr>
              <a:t>Lorem ipsum dolor sit amet, consectetur adipiscing elit, sed do eiusmod tempor incididunt ut labore et dolore magna aliqua. </a:t>
            </a:r>
            <a:endParaRPr b="0" lang="ru-RU" sz="1400" spc="-1" strike="noStrike">
              <a:latin typeface="Arial"/>
            </a:endParaRPr>
          </a:p>
        </p:txBody>
      </p:sp>
      <p:sp>
        <p:nvSpPr>
          <p:cNvPr id="352" name="CustomShape 7"/>
          <p:cNvSpPr/>
          <p:nvPr/>
        </p:nvSpPr>
        <p:spPr>
          <a:xfrm>
            <a:off x="8561160" y="1412640"/>
            <a:ext cx="19990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ff6d54"/>
                </a:solidFill>
                <a:latin typeface="Comic Sans MS"/>
                <a:ea typeface="Playfair Display"/>
              </a:rPr>
              <a:t>Dolor sit amet</a:t>
            </a:r>
            <a:endParaRPr b="0" lang="ru-RU" sz="2000" spc="-1" strike="noStrike">
              <a:latin typeface="Arial"/>
            </a:endParaRPr>
          </a:p>
        </p:txBody>
      </p:sp>
      <p:pic>
        <p:nvPicPr>
          <p:cNvPr id="353" name="Google Shape;268;p18" descr=""/>
          <p:cNvPicPr/>
          <p:nvPr/>
        </p:nvPicPr>
        <p:blipFill>
          <a:blip r:embed="rId4"/>
          <a:srcRect l="2767" t="0" r="752" b="7150"/>
          <a:stretch/>
        </p:blipFill>
        <p:spPr>
          <a:xfrm>
            <a:off x="0" y="4654080"/>
            <a:ext cx="12191760" cy="22078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758040" y="1007280"/>
            <a:ext cx="467568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e16388"/>
                </a:solidFill>
                <a:latin typeface="Comic Sans MS"/>
                <a:ea typeface="Playfair Display"/>
              </a:rPr>
              <a:t>Title</a:t>
            </a:r>
            <a:endParaRPr b="0" lang="ru-RU" sz="4000" spc="-1" strike="noStrike">
              <a:latin typeface="Arial"/>
            </a:endParaRPr>
          </a:p>
        </p:txBody>
      </p:sp>
      <p:sp>
        <p:nvSpPr>
          <p:cNvPr id="355" name="CustomShape 2"/>
          <p:cNvSpPr/>
          <p:nvPr/>
        </p:nvSpPr>
        <p:spPr>
          <a:xfrm>
            <a:off x="3038760" y="2637000"/>
            <a:ext cx="6113880" cy="280800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pic>
        <p:nvPicPr>
          <p:cNvPr id="356" name="Рисунок 2" descr=""/>
          <p:cNvPicPr/>
          <p:nvPr/>
        </p:nvPicPr>
        <p:blipFill>
          <a:blip r:embed="rId1"/>
          <a:stretch/>
        </p:blipFill>
        <p:spPr>
          <a:xfrm>
            <a:off x="0" y="3611880"/>
            <a:ext cx="4981680" cy="3241800"/>
          </a:xfrm>
          <a:prstGeom prst="rect">
            <a:avLst/>
          </a:prstGeom>
          <a:ln>
            <a:noFill/>
          </a:ln>
        </p:spPr>
      </p:pic>
      <p:pic>
        <p:nvPicPr>
          <p:cNvPr id="357" name="Рисунок 4" descr=""/>
          <p:cNvPicPr/>
          <p:nvPr/>
        </p:nvPicPr>
        <p:blipFill>
          <a:blip r:embed="rId2"/>
          <a:stretch/>
        </p:blipFill>
        <p:spPr>
          <a:xfrm>
            <a:off x="7606800" y="0"/>
            <a:ext cx="4584600" cy="41144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911520" y="195444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Duis aute irure dolor in reprehenderit in voluptate velit esse cillum dolore eu fugiat nulla. </a:t>
            </a:r>
            <a:endParaRPr b="0" lang="ru-RU" sz="2000" spc="-1" strike="noStrike">
              <a:latin typeface="Arial"/>
            </a:endParaRPr>
          </a:p>
        </p:txBody>
      </p:sp>
      <p:sp>
        <p:nvSpPr>
          <p:cNvPr id="359" name="CustomShape 2"/>
          <p:cNvSpPr/>
          <p:nvPr/>
        </p:nvSpPr>
        <p:spPr>
          <a:xfrm>
            <a:off x="911520" y="1052640"/>
            <a:ext cx="600120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1b828"/>
                </a:solidFill>
                <a:latin typeface="Comic Sans MS"/>
                <a:ea typeface="Playfair Display"/>
              </a:rPr>
              <a:t>Title</a:t>
            </a:r>
            <a:endParaRPr b="0" lang="ru-RU" sz="4000" spc="-1" strike="noStrike">
              <a:latin typeface="Arial"/>
            </a:endParaRPr>
          </a:p>
        </p:txBody>
      </p:sp>
      <p:pic>
        <p:nvPicPr>
          <p:cNvPr id="360" name="Google Shape;289;p21" descr="C:\Users\gelya\OneDrive\Рабочий стол\B_prjcts_web_03.png"/>
          <p:cNvPicPr/>
          <p:nvPr/>
        </p:nvPicPr>
        <p:blipFill>
          <a:blip r:embed="rId1"/>
          <a:stretch/>
        </p:blipFill>
        <p:spPr>
          <a:xfrm>
            <a:off x="6251400" y="11520"/>
            <a:ext cx="6136920" cy="68331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6095880" y="1720800"/>
            <a:ext cx="5438880" cy="3749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Comic Sans MS"/>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Comic Sans MS"/>
                <a:ea typeface="Rubik"/>
              </a:rPr>
              <a:t>Duis aute irure dolor in reprehenderit in voluptate velit esse cillum dolore eu fugiat nulla. </a:t>
            </a:r>
            <a:endParaRPr b="0" lang="ru-RU" sz="2000" spc="-1" strike="noStrike">
              <a:latin typeface="Arial"/>
            </a:endParaRPr>
          </a:p>
        </p:txBody>
      </p:sp>
      <p:sp>
        <p:nvSpPr>
          <p:cNvPr id="362" name="CustomShape 2"/>
          <p:cNvSpPr/>
          <p:nvPr/>
        </p:nvSpPr>
        <p:spPr>
          <a:xfrm>
            <a:off x="6095880" y="809280"/>
            <a:ext cx="5438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a558d"/>
                </a:solidFill>
                <a:latin typeface="Comic Sans MS"/>
                <a:ea typeface="Playfair Display"/>
              </a:rPr>
              <a:t>Title</a:t>
            </a:r>
            <a:endParaRPr b="0" lang="ru-RU" sz="4000" spc="-1" strike="noStrike">
              <a:latin typeface="Arial"/>
            </a:endParaRPr>
          </a:p>
        </p:txBody>
      </p:sp>
      <p:pic>
        <p:nvPicPr>
          <p:cNvPr id="363" name="Google Shape;296;p22" descr=""/>
          <p:cNvPicPr/>
          <p:nvPr/>
        </p:nvPicPr>
        <p:blipFill>
          <a:blip r:embed="rId1"/>
          <a:stretch/>
        </p:blipFill>
        <p:spPr>
          <a:xfrm>
            <a:off x="-9360" y="1057680"/>
            <a:ext cx="5635080" cy="52848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364" name="Google Shape;308;p24" descr=""/>
          <p:cNvPicPr/>
          <p:nvPr/>
        </p:nvPicPr>
        <p:blipFill>
          <a:blip r:embed="rId1"/>
          <a:stretch/>
        </p:blipFill>
        <p:spPr>
          <a:xfrm>
            <a:off x="11348640" y="277200"/>
            <a:ext cx="843120" cy="16776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0" y="4317840"/>
            <a:ext cx="12191760" cy="4327200"/>
          </a:xfrm>
          <a:prstGeom prst="flowChartPunchedTap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38" name="CustomShape 2"/>
          <p:cNvSpPr/>
          <p:nvPr/>
        </p:nvSpPr>
        <p:spPr>
          <a:xfrm>
            <a:off x="3038760" y="497880"/>
            <a:ext cx="2937240" cy="942840"/>
          </a:xfrm>
          <a:prstGeom prst="rect">
            <a:avLst/>
          </a:prstGeom>
          <a:noFill/>
          <a:ln w="38160">
            <a:solidFill>
              <a:schemeClr val="accent6"/>
            </a:solidFill>
            <a:round/>
          </a:ln>
        </p:spPr>
        <p:style>
          <a:lnRef idx="0"/>
          <a:fillRef idx="0"/>
          <a:effectRef idx="0"/>
          <a:fontRef idx="minor"/>
        </p:style>
        <p:txBody>
          <a:bodyPr lIns="90000" rIns="90000" tIns="45000" bIns="45000">
            <a:spAutoFit/>
          </a:bodyPr>
          <a:p>
            <a:pPr>
              <a:lnSpc>
                <a:spcPct val="100000"/>
              </a:lnSpc>
            </a:pPr>
            <a:r>
              <a:rPr b="0" lang="en-US" sz="1400" spc="-1" strike="noStrike">
                <a:solidFill>
                  <a:srgbClr val="4472c4"/>
                </a:solidFill>
                <a:latin typeface="Consolas"/>
                <a:ea typeface="Arial"/>
              </a:rPr>
              <a:t>function</a:t>
            </a:r>
            <a:r>
              <a:rPr b="0" lang="en-US" sz="1400" spc="-1" strike="noStrike">
                <a:solidFill>
                  <a:srgbClr val="333333"/>
                </a:solidFill>
                <a:latin typeface="Consolas"/>
                <a:ea typeface="Arial"/>
              </a:rPr>
              <a:t> </a:t>
            </a:r>
            <a:r>
              <a:rPr b="0" lang="ru-RU" sz="1400" spc="-1" strike="noStrike">
                <a:solidFill>
                  <a:srgbClr val="ff0000"/>
                </a:solidFill>
                <a:latin typeface="Consolas"/>
                <a:ea typeface="Arial"/>
              </a:rPr>
              <a:t>имя</a:t>
            </a:r>
            <a:r>
              <a:rPr b="0" lang="ru-RU" sz="1400" spc="-1" strike="noStrike">
                <a:solidFill>
                  <a:srgbClr val="999999"/>
                </a:solidFill>
                <a:latin typeface="Consolas"/>
                <a:ea typeface="Arial"/>
              </a:rPr>
              <a:t>(</a:t>
            </a:r>
            <a:r>
              <a:rPr b="0" lang="ru-RU" sz="1400" spc="-1" strike="noStrike">
                <a:solidFill>
                  <a:srgbClr val="333333"/>
                </a:solidFill>
                <a:latin typeface="Consolas"/>
                <a:ea typeface="Arial"/>
              </a:rPr>
              <a:t>параметры</a:t>
            </a:r>
            <a:r>
              <a:rPr b="0" lang="ru-RU" sz="1400" spc="-1" strike="noStrike">
                <a:solidFill>
                  <a:srgbClr val="999999"/>
                </a:solidFill>
                <a:latin typeface="Consolas"/>
                <a:ea typeface="Arial"/>
              </a:rPr>
              <a:t>)</a:t>
            </a:r>
            <a:r>
              <a:rPr b="0" lang="ru-RU" sz="1400" spc="-1" strike="noStrike">
                <a:solidFill>
                  <a:srgbClr val="333333"/>
                </a:solidFill>
                <a:latin typeface="Consolas"/>
                <a:ea typeface="Arial"/>
              </a:rPr>
              <a:t> </a:t>
            </a:r>
            <a:r>
              <a:rPr b="0" lang="ru-RU" sz="1400" spc="-1" strike="noStrike">
                <a:solidFill>
                  <a:srgbClr val="999999"/>
                </a:solidFill>
                <a:latin typeface="Consolas"/>
                <a:ea typeface="Arial"/>
              </a:rPr>
              <a:t>{</a:t>
            </a:r>
            <a:r>
              <a:rPr b="0" lang="ru-RU" sz="1400" spc="-1" strike="noStrike">
                <a:solidFill>
                  <a:srgbClr val="333333"/>
                </a:solidFill>
                <a:latin typeface="Consolas"/>
                <a:ea typeface="Arial"/>
              </a:rPr>
              <a:t> </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ru-RU" sz="1400" spc="-1" strike="noStrike">
                <a:solidFill>
                  <a:srgbClr val="a67f59"/>
                </a:solidFill>
                <a:latin typeface="Consolas"/>
                <a:ea typeface="Arial"/>
              </a:rPr>
              <a:t>...</a:t>
            </a:r>
            <a:r>
              <a:rPr b="0" lang="ru-RU" sz="1400" spc="-1" strike="noStrike">
                <a:solidFill>
                  <a:srgbClr val="333333"/>
                </a:solidFill>
                <a:latin typeface="Consolas"/>
                <a:ea typeface="Arial"/>
              </a:rPr>
              <a:t>тело</a:t>
            </a:r>
            <a:r>
              <a:rPr b="0" lang="ru-RU" sz="1400" spc="-1" strike="noStrike">
                <a:solidFill>
                  <a:srgbClr val="a67f5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ff0000"/>
                </a:solidFill>
                <a:latin typeface="Consolas"/>
                <a:ea typeface="Arial"/>
              </a:rPr>
              <a:t>Имя</a:t>
            </a:r>
            <a:r>
              <a:rPr b="0" lang="en-US" sz="1400" spc="-1" strike="noStrike">
                <a:solidFill>
                  <a:srgbClr val="ff0000"/>
                </a:solidFill>
                <a:latin typeface="Consolas"/>
                <a:ea typeface="Arial"/>
              </a:rPr>
              <a:t>(</a:t>
            </a:r>
            <a:r>
              <a:rPr b="0" lang="ru-RU" sz="1400" spc="-1" strike="noStrike">
                <a:solidFill>
                  <a:srgbClr val="333333"/>
                </a:solidFill>
                <a:latin typeface="Consolas"/>
                <a:ea typeface="Arial"/>
              </a:rPr>
              <a:t>параметры</a:t>
            </a:r>
            <a:r>
              <a:rPr b="0" lang="en-US" sz="1400" spc="-1" strike="noStrike">
                <a:solidFill>
                  <a:srgbClr val="ff0000"/>
                </a:solidFill>
                <a:latin typeface="Consolas"/>
                <a:ea typeface="Arial"/>
              </a:rPr>
              <a:t>);</a:t>
            </a:r>
            <a:endParaRPr b="0" lang="ru-RU" sz="1400" spc="-1" strike="noStrike">
              <a:latin typeface="Arial"/>
            </a:endParaRPr>
          </a:p>
        </p:txBody>
      </p:sp>
      <p:sp>
        <p:nvSpPr>
          <p:cNvPr id="139" name="CustomShape 3"/>
          <p:cNvSpPr/>
          <p:nvPr/>
        </p:nvSpPr>
        <p:spPr>
          <a:xfrm>
            <a:off x="720" y="26280"/>
            <a:ext cx="2242440" cy="456120"/>
          </a:xfrm>
          <a:prstGeom prst="rect">
            <a:avLst/>
          </a:prstGeom>
          <a:noFill/>
          <a:ln w="28440">
            <a:solidFill>
              <a:schemeClr val="tx1"/>
            </a:solidFill>
            <a:prstDash val="sysDot"/>
            <a:round/>
          </a:ln>
        </p:spPr>
        <p:style>
          <a:lnRef idx="0"/>
          <a:fillRef idx="0"/>
          <a:effectRef idx="0"/>
          <a:fontRef idx="minor"/>
        </p:style>
        <p:txBody>
          <a:bodyPr lIns="90000" rIns="90000" tIns="45000" bIns="45000">
            <a:spAutoFit/>
          </a:bodyPr>
          <a:p>
            <a:pPr>
              <a:lnSpc>
                <a:spcPct val="100000"/>
              </a:lnSpc>
            </a:pPr>
            <a:r>
              <a:rPr b="1" lang="en-US" sz="2400" spc="-1" strike="noStrike">
                <a:solidFill>
                  <a:srgbClr val="dd4a68"/>
                </a:solidFill>
                <a:latin typeface="Consolas"/>
                <a:ea typeface="Arial"/>
              </a:rPr>
              <a:t>  </a:t>
            </a:r>
            <a:r>
              <a:rPr b="1" lang="en-US" sz="2400" spc="-1" strike="noStrike">
                <a:solidFill>
                  <a:srgbClr val="dd4a68"/>
                </a:solidFill>
                <a:latin typeface="Consolas"/>
                <a:ea typeface="Arial"/>
              </a:rPr>
              <a:t>sayHi();</a:t>
            </a:r>
            <a:endParaRPr b="0" lang="ru-RU" sz="2400" spc="-1" strike="noStrike">
              <a:latin typeface="Arial"/>
            </a:endParaRPr>
          </a:p>
        </p:txBody>
      </p:sp>
      <p:sp>
        <p:nvSpPr>
          <p:cNvPr id="140" name="CustomShape 4"/>
          <p:cNvSpPr/>
          <p:nvPr/>
        </p:nvSpPr>
        <p:spPr>
          <a:xfrm>
            <a:off x="144000" y="4290840"/>
            <a:ext cx="3456000" cy="729720"/>
          </a:xfrm>
          <a:prstGeom prst="rect">
            <a:avLst/>
          </a:prstGeom>
          <a:solidFill>
            <a:srgbClr val="ffffff">
              <a:alpha val="4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function</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sayHi</a:t>
            </a:r>
            <a:r>
              <a:rPr b="0" lang="en-US" sz="1400" spc="-1" strike="noStrike">
                <a:solidFill>
                  <a:srgbClr val="999999"/>
                </a:solidFill>
                <a:latin typeface="Consolas"/>
                <a:ea typeface="Arial"/>
              </a:rPr>
              <a:t>(</a:t>
            </a:r>
            <a:r>
              <a:rPr b="0" lang="en-US" sz="1000" spc="-1" strike="noStrike">
                <a:solidFill>
                  <a:srgbClr val="333333"/>
                </a:solidFill>
                <a:latin typeface="Consolas"/>
                <a:ea typeface="Arial"/>
              </a:rPr>
              <a:t>arg1</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arg2</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t>
            </a:r>
            <a:r>
              <a:rPr b="0" lang="en-US" sz="1000" spc="-1" strike="noStrike" u="sng">
                <a:solidFill>
                  <a:srgbClr val="0563c1"/>
                </a:solidFill>
                <a:uFillTx/>
                <a:latin typeface="Consolas"/>
                <a:ea typeface="Arial"/>
                <a:hlinkClick r:id="rId1"/>
              </a:rPr>
              <a:t>...argN</a:t>
            </a:r>
            <a:r>
              <a:rPr b="0" lang="en-US"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alert</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Всем привет!’</a:t>
            </a:r>
            <a:r>
              <a:rPr b="0" lang="ru-RU" sz="1400" spc="-1" strike="noStrike">
                <a:solidFill>
                  <a:srgbClr val="333333"/>
                </a:solidFill>
                <a:latin typeface="Consolas"/>
                <a:ea typeface="Arial"/>
              </a:rPr>
              <a:t> </a:t>
            </a:r>
            <a:r>
              <a:rPr b="0" lang="ru-RU"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endParaRPr b="0" lang="ru-RU" sz="1400" spc="-1" strike="noStrike">
              <a:latin typeface="Arial"/>
            </a:endParaRPr>
          </a:p>
        </p:txBody>
      </p:sp>
      <p:sp>
        <p:nvSpPr>
          <p:cNvPr id="141" name="CustomShape 5"/>
          <p:cNvSpPr/>
          <p:nvPr/>
        </p:nvSpPr>
        <p:spPr>
          <a:xfrm>
            <a:off x="3723840" y="4284360"/>
            <a:ext cx="3879360" cy="729720"/>
          </a:xfrm>
          <a:prstGeom prst="rect">
            <a:avLst/>
          </a:prstGeom>
          <a:solidFill>
            <a:srgbClr val="ffffff">
              <a:alpha val="4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let</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sayHi</a:t>
            </a:r>
            <a:r>
              <a:rPr b="0" lang="en-US" sz="1400" spc="-1" strike="noStrike">
                <a:solidFill>
                  <a:srgbClr val="333333"/>
                </a:solidFill>
                <a:latin typeface="Consolas"/>
                <a:ea typeface="Arial"/>
              </a:rPr>
              <a:t> </a:t>
            </a:r>
            <a:r>
              <a:rPr b="0" lang="en-US" sz="1400" spc="-1" strike="noStrike">
                <a:solidFill>
                  <a:srgbClr val="a67f5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0077aa"/>
                </a:solidFill>
                <a:latin typeface="Consolas"/>
                <a:ea typeface="Arial"/>
              </a:rPr>
              <a:t>function</a:t>
            </a:r>
            <a:r>
              <a:rPr b="0" lang="en-US" sz="1400" spc="-1" strike="noStrike">
                <a:solidFill>
                  <a:srgbClr val="999999"/>
                </a:solidFill>
                <a:latin typeface="Consolas"/>
                <a:ea typeface="Arial"/>
              </a:rPr>
              <a:t>(</a:t>
            </a:r>
            <a:r>
              <a:rPr b="0" lang="en-US" sz="1000" spc="-1" strike="noStrike">
                <a:solidFill>
                  <a:srgbClr val="333333"/>
                </a:solidFill>
                <a:latin typeface="Consolas"/>
                <a:ea typeface="Arial"/>
              </a:rPr>
              <a:t>arg1</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t>
            </a:r>
            <a:r>
              <a:rPr b="0" lang="en-US" sz="1000" spc="-1" strike="noStrike" u="sng">
                <a:solidFill>
                  <a:srgbClr val="0563c1"/>
                </a:solidFill>
                <a:uFillTx/>
                <a:latin typeface="Consolas"/>
                <a:ea typeface="Arial"/>
                <a:hlinkClick r:id="rId2"/>
              </a:rPr>
              <a:t>...argN</a:t>
            </a:r>
            <a:r>
              <a:rPr b="0" lang="en-US"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alert</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Привет"</a:t>
            </a:r>
            <a:r>
              <a:rPr b="0" lang="ru-RU" sz="1400" spc="-1" strike="noStrike">
                <a:solidFill>
                  <a:srgbClr val="333333"/>
                </a:solidFill>
                <a:latin typeface="Consolas"/>
                <a:ea typeface="Arial"/>
              </a:rPr>
              <a:t> </a:t>
            </a:r>
            <a:r>
              <a:rPr b="0" lang="ru-RU"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endParaRPr b="0" lang="ru-RU" sz="1400" spc="-1" strike="noStrike">
              <a:latin typeface="Arial"/>
            </a:endParaRPr>
          </a:p>
        </p:txBody>
      </p:sp>
      <p:grpSp>
        <p:nvGrpSpPr>
          <p:cNvPr id="142" name="Group 6"/>
          <p:cNvGrpSpPr/>
          <p:nvPr/>
        </p:nvGrpSpPr>
        <p:grpSpPr>
          <a:xfrm>
            <a:off x="3938760" y="2226240"/>
            <a:ext cx="3599280" cy="1614600"/>
            <a:chOff x="3938760" y="2226240"/>
            <a:chExt cx="3599280" cy="1614600"/>
          </a:xfrm>
        </p:grpSpPr>
        <p:sp>
          <p:nvSpPr>
            <p:cNvPr id="143" name="CustomShape 7"/>
            <p:cNvSpPr/>
            <p:nvPr/>
          </p:nvSpPr>
          <p:spPr>
            <a:xfrm rot="20481600">
              <a:off x="4584240" y="3102480"/>
              <a:ext cx="27684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Comic Sans MS"/>
                  <a:ea typeface="Arial"/>
                </a:rPr>
                <a:t>Функциональное Выражение</a:t>
              </a:r>
              <a:endParaRPr b="0" lang="ru-RU" sz="1400" spc="-1" strike="noStrike">
                <a:latin typeface="Arial"/>
              </a:endParaRPr>
            </a:p>
          </p:txBody>
        </p:sp>
        <p:grpSp>
          <p:nvGrpSpPr>
            <p:cNvPr id="144" name="Group 8"/>
            <p:cNvGrpSpPr/>
            <p:nvPr/>
          </p:nvGrpSpPr>
          <p:grpSpPr>
            <a:xfrm>
              <a:off x="3938760" y="2226240"/>
              <a:ext cx="3599280" cy="1555560"/>
              <a:chOff x="3938760" y="2226240"/>
              <a:chExt cx="3599280" cy="1555560"/>
            </a:xfrm>
          </p:grpSpPr>
          <p:sp>
            <p:nvSpPr>
              <p:cNvPr id="145" name="CustomShape 9"/>
              <p:cNvSpPr/>
              <p:nvPr/>
            </p:nvSpPr>
            <p:spPr>
              <a:xfrm rot="20481600">
                <a:off x="4471920" y="2707200"/>
                <a:ext cx="3079440" cy="419400"/>
              </a:xfrm>
              <a:prstGeom prst="rect">
                <a:avLst/>
              </a:prstGeom>
              <a:noFill/>
              <a:ln>
                <a:noFill/>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spAutoFit/>
              </a:bodyPr>
              <a:p>
                <a:pPr>
                  <a:lnSpc>
                    <a:spcPct val="90000"/>
                  </a:lnSpc>
                </a:pPr>
                <a:r>
                  <a:rPr b="1" lang="en-US" sz="2400" spc="-1" strike="noStrike" u="sng">
                    <a:solidFill>
                      <a:srgbClr val="0563c1"/>
                    </a:solidFill>
                    <a:uFillTx/>
                    <a:latin typeface="Comic Sans MS"/>
                    <a:ea typeface="Arial"/>
                    <a:hlinkClick r:id="rId3"/>
                  </a:rPr>
                  <a:t>Function Expression</a:t>
                </a:r>
                <a:endParaRPr b="0" lang="ru-RU" sz="2400" spc="-1" strike="noStrike">
                  <a:latin typeface="Arial"/>
                </a:endParaRPr>
              </a:p>
            </p:txBody>
          </p:sp>
          <p:pic>
            <p:nvPicPr>
              <p:cNvPr id="146" name="Google Shape;318;p25" descr="C:\Users\gelya\OneDrive\Рабочий стол\Link.png"/>
              <p:cNvPicPr/>
              <p:nvPr/>
            </p:nvPicPr>
            <p:blipFill>
              <a:blip r:embed="rId4"/>
              <a:stretch/>
            </p:blipFill>
            <p:spPr>
              <a:xfrm rot="20481600">
                <a:off x="3997440" y="3261600"/>
                <a:ext cx="503640" cy="451440"/>
              </a:xfrm>
              <a:prstGeom prst="rect">
                <a:avLst/>
              </a:prstGeom>
              <a:ln>
                <a:noFill/>
              </a:ln>
              <a:effectLst>
                <a:outerShdw algn="t" blurRad="50800" dir="5400000" dist="38160" rotWithShape="0">
                  <a:srgbClr val="000000">
                    <a:alpha val="40000"/>
                  </a:srgbClr>
                </a:outerShdw>
              </a:effectLst>
            </p:spPr>
          </p:pic>
        </p:grpSp>
      </p:grpSp>
      <p:grpSp>
        <p:nvGrpSpPr>
          <p:cNvPr id="147" name="Group 10"/>
          <p:cNvGrpSpPr/>
          <p:nvPr/>
        </p:nvGrpSpPr>
        <p:grpSpPr>
          <a:xfrm>
            <a:off x="213480" y="2215800"/>
            <a:ext cx="3614040" cy="1645920"/>
            <a:chOff x="213480" y="2215800"/>
            <a:chExt cx="3614040" cy="1645920"/>
          </a:xfrm>
        </p:grpSpPr>
        <p:sp>
          <p:nvSpPr>
            <p:cNvPr id="148" name="CustomShape 11"/>
            <p:cNvSpPr/>
            <p:nvPr/>
          </p:nvSpPr>
          <p:spPr>
            <a:xfrm rot="20481600">
              <a:off x="765720" y="3231000"/>
              <a:ext cx="2095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Comic Sans MS"/>
                  <a:ea typeface="Arial"/>
                </a:rPr>
                <a:t>Объявление Функции</a:t>
              </a:r>
              <a:endParaRPr b="0" lang="ru-RU" sz="1400" spc="-1" strike="noStrike">
                <a:latin typeface="Arial"/>
              </a:endParaRPr>
            </a:p>
          </p:txBody>
        </p:sp>
        <p:grpSp>
          <p:nvGrpSpPr>
            <p:cNvPr id="149" name="Group 12"/>
            <p:cNvGrpSpPr/>
            <p:nvPr/>
          </p:nvGrpSpPr>
          <p:grpSpPr>
            <a:xfrm>
              <a:off x="213480" y="2215800"/>
              <a:ext cx="3614040" cy="1505160"/>
              <a:chOff x="213480" y="2215800"/>
              <a:chExt cx="3614040" cy="1505160"/>
            </a:xfrm>
          </p:grpSpPr>
          <p:sp>
            <p:nvSpPr>
              <p:cNvPr id="150" name="CustomShape 13"/>
              <p:cNvSpPr/>
              <p:nvPr/>
            </p:nvSpPr>
            <p:spPr>
              <a:xfrm rot="20481600">
                <a:off x="640080" y="2716560"/>
                <a:ext cx="3204360" cy="419400"/>
              </a:xfrm>
              <a:prstGeom prst="rect">
                <a:avLst/>
              </a:prstGeom>
              <a:noFill/>
              <a:ln>
                <a:noFill/>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spAutoFit/>
              </a:bodyPr>
              <a:p>
                <a:pPr>
                  <a:lnSpc>
                    <a:spcPct val="90000"/>
                  </a:lnSpc>
                  <a:tabLst>
                    <a:tab algn="l" pos="0"/>
                  </a:tabLst>
                </a:pPr>
                <a:r>
                  <a:rPr b="1" lang="en-GB" sz="2400" spc="-1" strike="noStrike">
                    <a:solidFill>
                      <a:srgbClr val="0563c1"/>
                    </a:solidFill>
                    <a:latin typeface="Comic Sans MS"/>
                    <a:ea typeface="Playfair Display"/>
                    <a:hlinkClick r:id="rId5"/>
                  </a:rPr>
                  <a:t>Function</a:t>
                </a:r>
                <a:r>
                  <a:rPr b="1" lang="en-US" sz="2400" spc="-1" strike="noStrike" u="sng">
                    <a:solidFill>
                      <a:srgbClr val="0563c1"/>
                    </a:solidFill>
                    <a:uFillTx/>
                    <a:latin typeface="Comic Sans MS"/>
                    <a:ea typeface="Playfair Display"/>
                    <a:hlinkClick r:id="rId6"/>
                  </a:rPr>
                  <a:t> Declaration</a:t>
                </a:r>
                <a:endParaRPr b="0" lang="ru-RU" sz="2400" spc="-1" strike="noStrike">
                  <a:latin typeface="Arial"/>
                </a:endParaRPr>
              </a:p>
            </p:txBody>
          </p:sp>
          <p:pic>
            <p:nvPicPr>
              <p:cNvPr id="151" name="Google Shape;331;p26" descr=""/>
              <p:cNvPicPr/>
              <p:nvPr/>
            </p:nvPicPr>
            <p:blipFill>
              <a:blip r:embed="rId7"/>
              <a:stretch/>
            </p:blipFill>
            <p:spPr>
              <a:xfrm rot="20481600">
                <a:off x="257040" y="3351240"/>
                <a:ext cx="326160" cy="326160"/>
              </a:xfrm>
              <a:prstGeom prst="rect">
                <a:avLst/>
              </a:prstGeom>
              <a:ln>
                <a:noFill/>
              </a:ln>
              <a:effectLst>
                <a:outerShdw algn="t" blurRad="50800" dir="5400000" dist="38160" rotWithShape="0">
                  <a:srgbClr val="000000">
                    <a:alpha val="40000"/>
                  </a:srgbClr>
                </a:outerShdw>
              </a:effectLst>
            </p:spPr>
          </p:pic>
        </p:grpSp>
      </p:grpSp>
      <p:grpSp>
        <p:nvGrpSpPr>
          <p:cNvPr id="152" name="Group 14"/>
          <p:cNvGrpSpPr/>
          <p:nvPr/>
        </p:nvGrpSpPr>
        <p:grpSpPr>
          <a:xfrm>
            <a:off x="8216640" y="2326320"/>
            <a:ext cx="3007440" cy="1452240"/>
            <a:chOff x="8216640" y="2326320"/>
            <a:chExt cx="3007440" cy="1452240"/>
          </a:xfrm>
        </p:grpSpPr>
        <p:grpSp>
          <p:nvGrpSpPr>
            <p:cNvPr id="153" name="Group 15"/>
            <p:cNvGrpSpPr/>
            <p:nvPr/>
          </p:nvGrpSpPr>
          <p:grpSpPr>
            <a:xfrm>
              <a:off x="8216640" y="2326320"/>
              <a:ext cx="3007440" cy="1300680"/>
              <a:chOff x="8216640" y="2326320"/>
              <a:chExt cx="3007440" cy="1300680"/>
            </a:xfrm>
          </p:grpSpPr>
          <p:sp>
            <p:nvSpPr>
              <p:cNvPr id="154" name="CustomShape 16"/>
              <p:cNvSpPr/>
              <p:nvPr/>
            </p:nvSpPr>
            <p:spPr>
              <a:xfrm rot="20481600">
                <a:off x="8660160" y="2724840"/>
                <a:ext cx="2563920" cy="419400"/>
              </a:xfrm>
              <a:prstGeom prst="rect">
                <a:avLst/>
              </a:prstGeom>
              <a:noFill/>
              <a:ln>
                <a:noFill/>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spAutoFit/>
              </a:bodyPr>
              <a:p>
                <a:pPr>
                  <a:lnSpc>
                    <a:spcPct val="90000"/>
                  </a:lnSpc>
                  <a:tabLst>
                    <a:tab algn="l" pos="0"/>
                  </a:tabLst>
                </a:pPr>
                <a:r>
                  <a:rPr b="1" lang="en-GB" sz="2400" spc="-1" strike="noStrike">
                    <a:solidFill>
                      <a:srgbClr val="0563c1"/>
                    </a:solidFill>
                    <a:latin typeface="Comic Sans MS"/>
                    <a:ea typeface="Playfair Display"/>
                    <a:hlinkClick r:id="rId8"/>
                  </a:rPr>
                  <a:t>Function Arrow</a:t>
                </a:r>
                <a:endParaRPr b="0" lang="ru-RU" sz="2400" spc="-1" strike="noStrike">
                  <a:latin typeface="Arial"/>
                </a:endParaRPr>
              </a:p>
            </p:txBody>
          </p:sp>
          <p:pic>
            <p:nvPicPr>
              <p:cNvPr id="155" name="Google Shape;331;p26" descr=""/>
              <p:cNvPicPr/>
              <p:nvPr/>
            </p:nvPicPr>
            <p:blipFill>
              <a:blip r:embed="rId9"/>
              <a:stretch/>
            </p:blipFill>
            <p:spPr>
              <a:xfrm rot="20481600">
                <a:off x="8260200" y="3257280"/>
                <a:ext cx="326160" cy="326160"/>
              </a:xfrm>
              <a:prstGeom prst="rect">
                <a:avLst/>
              </a:prstGeom>
              <a:ln>
                <a:noFill/>
              </a:ln>
              <a:effectLst>
                <a:outerShdw algn="t" blurRad="50800" dir="5400000" dist="38160" rotWithShape="0">
                  <a:srgbClr val="000000">
                    <a:alpha val="40000"/>
                  </a:srgbClr>
                </a:outerShdw>
              </a:effectLst>
            </p:spPr>
          </p:pic>
        </p:grpSp>
        <p:sp>
          <p:nvSpPr>
            <p:cNvPr id="156" name="CustomShape 17"/>
            <p:cNvSpPr/>
            <p:nvPr/>
          </p:nvSpPr>
          <p:spPr>
            <a:xfrm rot="20481600">
              <a:off x="8773560" y="3153600"/>
              <a:ext cx="20599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Comic Sans MS"/>
                  <a:ea typeface="Arial"/>
                </a:rPr>
                <a:t>Стрелочные функции</a:t>
              </a:r>
              <a:endParaRPr b="0" lang="ru-RU" sz="1400" spc="-1" strike="noStrike">
                <a:latin typeface="Arial"/>
              </a:endParaRPr>
            </a:p>
          </p:txBody>
        </p:sp>
      </p:grpSp>
      <p:sp>
        <p:nvSpPr>
          <p:cNvPr id="157" name="CustomShape 18"/>
          <p:cNvSpPr/>
          <p:nvPr/>
        </p:nvSpPr>
        <p:spPr>
          <a:xfrm>
            <a:off x="7776000" y="3794400"/>
            <a:ext cx="4248000" cy="303480"/>
          </a:xfrm>
          <a:prstGeom prst="rect">
            <a:avLst/>
          </a:prstGeom>
          <a:solidFill>
            <a:srgbClr val="ffffff">
              <a:alpha val="4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let</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sayHi</a:t>
            </a:r>
            <a:r>
              <a:rPr b="0" lang="en-US" sz="1400" spc="-1" strike="noStrike">
                <a:solidFill>
                  <a:srgbClr val="333333"/>
                </a:solidFill>
                <a:latin typeface="Consolas"/>
                <a:ea typeface="Arial"/>
              </a:rPr>
              <a:t> </a:t>
            </a:r>
            <a:r>
              <a:rPr b="0" lang="en-US" sz="1400" spc="-1" strike="noStrike">
                <a:solidFill>
                  <a:srgbClr val="a67f5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r>
              <a:rPr b="0" lang="en-US" sz="1000" spc="-1" strike="noStrike" u="sng">
                <a:solidFill>
                  <a:srgbClr val="0563c1"/>
                </a:solidFill>
                <a:uFillTx/>
                <a:latin typeface="Consolas"/>
                <a:ea typeface="Arial"/>
                <a:hlinkClick r:id="rId10"/>
              </a:rPr>
              <a:t>...argN</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a67f59"/>
                </a:solidFill>
                <a:latin typeface="Consolas"/>
                <a:ea typeface="Arial"/>
              </a:rPr>
              <a:t>=&gt;</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alert</a:t>
            </a:r>
            <a:r>
              <a:rPr b="0" lang="en-US" sz="1400" spc="-1" strike="noStrike">
                <a:solidFill>
                  <a:srgbClr val="999999"/>
                </a:solidFill>
                <a:latin typeface="Consolas"/>
                <a:ea typeface="Arial"/>
              </a:rPr>
              <a:t>(</a:t>
            </a:r>
            <a:r>
              <a:rPr b="0" lang="en-US" sz="1400" spc="-1" strike="noStrike">
                <a:solidFill>
                  <a:srgbClr val="669900"/>
                </a:solidFill>
                <a:latin typeface="Consolas"/>
                <a:ea typeface="Arial"/>
              </a:rPr>
              <a:t>"Hello!"</a:t>
            </a:r>
            <a:r>
              <a:rPr b="0" lang="en-US" sz="1400" spc="-1" strike="noStrike">
                <a:solidFill>
                  <a:srgbClr val="999999"/>
                </a:solidFill>
                <a:latin typeface="Consolas"/>
                <a:ea typeface="Arial"/>
              </a:rPr>
              <a:t>)</a:t>
            </a:r>
            <a:endParaRPr b="0" lang="ru-RU" sz="1400" spc="-1" strike="noStrike">
              <a:latin typeface="Arial"/>
            </a:endParaRPr>
          </a:p>
        </p:txBody>
      </p:sp>
      <p:sp>
        <p:nvSpPr>
          <p:cNvPr id="158" name="CustomShape 19"/>
          <p:cNvSpPr/>
          <p:nvPr/>
        </p:nvSpPr>
        <p:spPr>
          <a:xfrm>
            <a:off x="7835760" y="4291200"/>
            <a:ext cx="3879360" cy="729720"/>
          </a:xfrm>
          <a:prstGeom prst="rect">
            <a:avLst/>
          </a:prstGeom>
          <a:solidFill>
            <a:srgbClr val="ffffff">
              <a:alpha val="3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let</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sayHi</a:t>
            </a:r>
            <a:r>
              <a:rPr b="0" lang="en-US" sz="1400" spc="-1" strike="noStrike">
                <a:solidFill>
                  <a:srgbClr val="333333"/>
                </a:solidFill>
                <a:latin typeface="Consolas"/>
                <a:ea typeface="Arial"/>
              </a:rPr>
              <a:t> </a:t>
            </a:r>
            <a:r>
              <a:rPr b="0" lang="en-US" sz="1400" spc="-1" strike="noStrike">
                <a:solidFill>
                  <a:srgbClr val="a67f5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r>
              <a:rPr b="0" lang="en-US" sz="1000" spc="-1" strike="noStrike">
                <a:solidFill>
                  <a:srgbClr val="333333"/>
                </a:solidFill>
                <a:latin typeface="Consolas"/>
                <a:ea typeface="Arial"/>
              </a:rPr>
              <a:t>arg1</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arg2</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t>
            </a:r>
            <a:r>
              <a:rPr b="0" lang="en-US" sz="1000" spc="-1" strike="noStrike" u="sng">
                <a:solidFill>
                  <a:srgbClr val="0563c1"/>
                </a:solidFill>
                <a:uFillTx/>
                <a:latin typeface="Consolas"/>
                <a:ea typeface="Arial"/>
                <a:hlinkClick r:id="rId11"/>
              </a:rPr>
              <a:t>...argN</a:t>
            </a:r>
            <a:r>
              <a:rPr b="0" lang="en-US" sz="1400" spc="-1" strike="noStrike">
                <a:solidFill>
                  <a:srgbClr val="999999"/>
                </a:solidFill>
                <a:latin typeface="Consolas"/>
                <a:ea typeface="Arial"/>
              </a:rPr>
              <a:t>)</a:t>
            </a:r>
            <a:r>
              <a:rPr b="0" lang="ru-RU" sz="1400" spc="-1" strike="noStrike">
                <a:solidFill>
                  <a:srgbClr val="999999"/>
                </a:solidFill>
                <a:latin typeface="Consolas"/>
                <a:ea typeface="Arial"/>
              </a:rPr>
              <a:t> =</a:t>
            </a:r>
            <a:r>
              <a:rPr b="0" lang="en-US" sz="1400" spc="-1" strike="noStrike">
                <a:solidFill>
                  <a:srgbClr val="999999"/>
                </a:solidFill>
                <a:latin typeface="Consolas"/>
                <a:ea typeface="Arial"/>
              </a:rPr>
              <a:t>&gt;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alert</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Привет"</a:t>
            </a:r>
            <a:r>
              <a:rPr b="0" lang="en-US" sz="1400" spc="-1" strike="noStrike">
                <a:solidFill>
                  <a:srgbClr val="669900"/>
                </a:solidFill>
                <a:latin typeface="Consolas"/>
                <a:ea typeface="Arial"/>
              </a:rPr>
              <a:t> </a:t>
            </a:r>
            <a:r>
              <a:rPr b="0" lang="ru-RU"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endParaRPr b="0" lang="ru-RU" sz="1400" spc="-1" strike="noStrike">
              <a:latin typeface="Arial"/>
            </a:endParaRPr>
          </a:p>
        </p:txBody>
      </p:sp>
      <p:sp>
        <p:nvSpPr>
          <p:cNvPr id="159" name="CustomShape 20"/>
          <p:cNvSpPr/>
          <p:nvPr/>
        </p:nvSpPr>
        <p:spPr>
          <a:xfrm>
            <a:off x="213480" y="5775840"/>
            <a:ext cx="3320640" cy="440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100" spc="-1" strike="noStrike">
                <a:solidFill>
                  <a:srgbClr val="333333"/>
                </a:solidFill>
                <a:latin typeface="Arial"/>
                <a:ea typeface="Arial"/>
              </a:rPr>
              <a:t>создаются интерпретатором до выполнения кода.</a:t>
            </a:r>
            <a:r>
              <a:rPr b="1" lang="en-US" sz="1100" spc="-1" strike="noStrike">
                <a:solidFill>
                  <a:srgbClr val="333333"/>
                </a:solidFill>
                <a:latin typeface="Arial"/>
                <a:ea typeface="Arial"/>
              </a:rPr>
              <a:t> </a:t>
            </a:r>
            <a:r>
              <a:rPr b="0" lang="ru-RU" sz="1200" spc="-1" strike="noStrike">
                <a:solidFill>
                  <a:srgbClr val="333333"/>
                </a:solidFill>
                <a:latin typeface="Arial"/>
                <a:ea typeface="Arial"/>
              </a:rPr>
              <a:t>Их можно вызвать </a:t>
            </a:r>
            <a:r>
              <a:rPr b="1" lang="ru-RU" sz="1200" spc="-1" strike="noStrike">
                <a:solidFill>
                  <a:srgbClr val="333333"/>
                </a:solidFill>
                <a:latin typeface="Arial"/>
                <a:ea typeface="Arial"/>
              </a:rPr>
              <a:t>до</a:t>
            </a:r>
            <a:r>
              <a:rPr b="0" i="1" lang="ru-RU" sz="1200" spc="-1" strike="noStrike">
                <a:solidFill>
                  <a:srgbClr val="333333"/>
                </a:solidFill>
                <a:latin typeface="Arial"/>
                <a:ea typeface="Arial"/>
              </a:rPr>
              <a:t> </a:t>
            </a:r>
            <a:r>
              <a:rPr b="0" lang="ru-RU" sz="1200" spc="-1" strike="noStrike">
                <a:solidFill>
                  <a:srgbClr val="333333"/>
                </a:solidFill>
                <a:latin typeface="Arial"/>
                <a:ea typeface="Arial"/>
              </a:rPr>
              <a:t>объявления.</a:t>
            </a:r>
            <a:endParaRPr b="0" lang="ru-RU" sz="1200" spc="-1" strike="noStrike">
              <a:latin typeface="Arial"/>
            </a:endParaRPr>
          </a:p>
        </p:txBody>
      </p:sp>
      <p:sp>
        <p:nvSpPr>
          <p:cNvPr id="160" name="CustomShape 21"/>
          <p:cNvSpPr/>
          <p:nvPr/>
        </p:nvSpPr>
        <p:spPr>
          <a:xfrm>
            <a:off x="3729960" y="5762520"/>
            <a:ext cx="3837600" cy="272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200" spc="-1" strike="noStrike">
                <a:solidFill>
                  <a:srgbClr val="333333"/>
                </a:solidFill>
                <a:latin typeface="Comic Sans MS"/>
                <a:ea typeface="Arial"/>
              </a:rPr>
              <a:t>создаются в процессе выполнения</a:t>
            </a:r>
            <a:endParaRPr b="0" lang="ru-RU" sz="1200" spc="-1" strike="noStrike">
              <a:latin typeface="Arial"/>
            </a:endParaRPr>
          </a:p>
        </p:txBody>
      </p:sp>
      <p:sp>
        <p:nvSpPr>
          <p:cNvPr id="161" name="CustomShape 22"/>
          <p:cNvSpPr/>
          <p:nvPr/>
        </p:nvSpPr>
        <p:spPr>
          <a:xfrm>
            <a:off x="181080" y="5183280"/>
            <a:ext cx="8200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563c1"/>
                </a:solidFill>
                <a:latin typeface="arial"/>
                <a:ea typeface="Arial"/>
                <a:hlinkClick r:id="rId12"/>
              </a:rPr>
              <a:t>hoisting</a:t>
            </a:r>
            <a:endParaRPr b="0" lang="ru-RU" sz="1400" spc="-1" strike="noStrike">
              <a:latin typeface="Arial"/>
            </a:endParaRPr>
          </a:p>
        </p:txBody>
      </p:sp>
      <p:sp>
        <p:nvSpPr>
          <p:cNvPr id="162" name="CustomShape 23"/>
          <p:cNvSpPr/>
          <p:nvPr/>
        </p:nvSpPr>
        <p:spPr>
          <a:xfrm>
            <a:off x="7404840" y="5101920"/>
            <a:ext cx="4573080" cy="1368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200" spc="-1" strike="noStrike">
                <a:solidFill>
                  <a:srgbClr val="333333"/>
                </a:solidFill>
                <a:latin typeface="Comic Sans MS"/>
                <a:ea typeface="Arial"/>
              </a:rPr>
              <a:t>1) создаются в процессе выполнения</a:t>
            </a:r>
            <a:br/>
            <a:r>
              <a:rPr b="0" lang="ru-RU" sz="1200" spc="-1" strike="noStrike">
                <a:solidFill>
                  <a:srgbClr val="333333"/>
                </a:solidFill>
                <a:latin typeface="Comic Sans MS"/>
                <a:ea typeface="Arial"/>
              </a:rPr>
              <a:t>2) Не имеют конструктора. И поскольку нет конструктора :</a:t>
            </a:r>
            <a:endParaRPr b="0" lang="ru-RU" sz="1200" spc="-1" strike="noStrike">
              <a:latin typeface="Arial"/>
            </a:endParaRPr>
          </a:p>
          <a:p>
            <a:pPr marL="171360" indent="-171000">
              <a:lnSpc>
                <a:spcPct val="100000"/>
              </a:lnSpc>
              <a:buClr>
                <a:srgbClr val="333333"/>
              </a:buClr>
              <a:buFont typeface="Arial"/>
              <a:buChar char="-"/>
            </a:pPr>
            <a:r>
              <a:rPr b="0" lang="ru-RU" sz="1200" spc="-1" strike="noStrike">
                <a:solidFill>
                  <a:srgbClr val="333333"/>
                </a:solidFill>
                <a:latin typeface="Comic Sans MS"/>
                <a:ea typeface="Arial"/>
              </a:rPr>
              <a:t>Не может быть вызваны с </a:t>
            </a:r>
            <a:r>
              <a:rPr b="0" lang="ru-RU" sz="1200" spc="-1" strike="noStrike">
                <a:solidFill>
                  <a:srgbClr val="0563c1"/>
                </a:solidFill>
                <a:latin typeface="Comic Sans MS"/>
                <a:ea typeface="Arial"/>
                <a:hlinkClick r:id="rId13"/>
              </a:rPr>
              <a:t>new</a:t>
            </a:r>
            <a:r>
              <a:rPr b="0" lang="ru-RU" sz="1200" spc="-1" strike="noStrike">
                <a:solidFill>
                  <a:srgbClr val="333333"/>
                </a:solidFill>
                <a:latin typeface="Comic Sans MS"/>
                <a:ea typeface="Arial"/>
              </a:rPr>
              <a:t>.</a:t>
            </a:r>
            <a:endParaRPr b="0" lang="ru-RU" sz="1200" spc="-1" strike="noStrike">
              <a:latin typeface="Arial"/>
            </a:endParaRPr>
          </a:p>
          <a:p>
            <a:pPr marL="171360" indent="-171000">
              <a:lnSpc>
                <a:spcPct val="100000"/>
              </a:lnSpc>
              <a:buClr>
                <a:srgbClr val="333333"/>
              </a:buClr>
              <a:buFont typeface="Arial"/>
              <a:buChar char="-"/>
            </a:pPr>
            <a:r>
              <a:rPr b="0" lang="ru-RU" sz="1200" spc="-1" strike="noStrike">
                <a:solidFill>
                  <a:srgbClr val="333333"/>
                </a:solidFill>
                <a:latin typeface="Comic Sans MS"/>
                <a:ea typeface="Arial"/>
              </a:rPr>
              <a:t>Нету </a:t>
            </a:r>
            <a:r>
              <a:rPr b="0" lang="en-US" sz="1200" spc="-1" strike="noStrike">
                <a:solidFill>
                  <a:srgbClr val="333333"/>
                </a:solidFill>
                <a:latin typeface="Comic Sans MS"/>
                <a:ea typeface="Arial"/>
              </a:rPr>
              <a:t>super</a:t>
            </a:r>
            <a:r>
              <a:rPr b="0" lang="ru-RU" sz="1200" spc="-1" strike="noStrike">
                <a:solidFill>
                  <a:srgbClr val="333333"/>
                </a:solidFill>
                <a:latin typeface="Comic Sans MS"/>
                <a:ea typeface="Arial"/>
              </a:rPr>
              <a:t>()</a:t>
            </a:r>
            <a:endParaRPr b="0" lang="ru-RU" sz="1200" spc="-1" strike="noStrike">
              <a:latin typeface="Arial"/>
            </a:endParaRPr>
          </a:p>
          <a:p>
            <a:pPr marL="171360" indent="-171000">
              <a:lnSpc>
                <a:spcPct val="100000"/>
              </a:lnSpc>
              <a:buClr>
                <a:srgbClr val="333333"/>
              </a:buClr>
              <a:buFont typeface="Arial"/>
              <a:buChar char="-"/>
            </a:pPr>
            <a:r>
              <a:rPr b="0" lang="ru-RU" sz="1200" spc="-1" strike="noStrike">
                <a:solidFill>
                  <a:srgbClr val="333333"/>
                </a:solidFill>
                <a:latin typeface="Comic Sans MS"/>
                <a:ea typeface="Arial"/>
              </a:rPr>
              <a:t>Не имеют </a:t>
            </a:r>
            <a:r>
              <a:rPr b="0" lang="ru-RU" sz="1200" spc="-1" strike="noStrike">
                <a:solidFill>
                  <a:srgbClr val="0563c1"/>
                </a:solidFill>
                <a:latin typeface="Comic Sans MS"/>
                <a:ea typeface="Arial"/>
                <a:hlinkClick r:id="rId14"/>
              </a:rPr>
              <a:t>arguments</a:t>
            </a:r>
            <a:r>
              <a:rPr b="0" lang="ru-RU" sz="1200" spc="-1" strike="noStrike">
                <a:solidFill>
                  <a:srgbClr val="333333"/>
                </a:solidFill>
                <a:latin typeface="Comic Sans MS"/>
                <a:ea typeface="Arial"/>
              </a:rPr>
              <a:t>.</a:t>
            </a:r>
            <a:endParaRPr b="0" lang="ru-RU" sz="1200" spc="-1" strike="noStrike">
              <a:latin typeface="Arial"/>
            </a:endParaRPr>
          </a:p>
          <a:p>
            <a:pPr marL="171360" indent="-171000">
              <a:lnSpc>
                <a:spcPct val="100000"/>
              </a:lnSpc>
              <a:buClr>
                <a:srgbClr val="333333"/>
              </a:buClr>
              <a:buFont typeface="Arial"/>
              <a:buChar char="-"/>
            </a:pPr>
            <a:r>
              <a:rPr b="0" lang="ru-RU" sz="1200" spc="-1" strike="noStrike">
                <a:solidFill>
                  <a:srgbClr val="333333"/>
                </a:solidFill>
                <a:latin typeface="Comic Sans MS"/>
                <a:ea typeface="Arial"/>
              </a:rPr>
              <a:t>Не имеют своего </a:t>
            </a:r>
            <a:r>
              <a:rPr b="0" lang="ru-RU" sz="1200" spc="-1" strike="noStrike">
                <a:solidFill>
                  <a:srgbClr val="0563c1"/>
                </a:solidFill>
                <a:latin typeface="Comic Sans MS"/>
                <a:ea typeface="Arial"/>
                <a:hlinkClick r:id="rId15"/>
              </a:rPr>
              <a:t>this</a:t>
            </a:r>
            <a:r>
              <a:rPr b="0" lang="ru-RU" sz="1200" spc="-1" strike="noStrike">
                <a:solidFill>
                  <a:srgbClr val="333333"/>
                </a:solidFill>
                <a:latin typeface="Comic Sans MS"/>
                <a:ea typeface="Arial"/>
              </a:rPr>
              <a:t> и </a:t>
            </a:r>
            <a:r>
              <a:rPr b="0" lang="ru-RU" sz="1200" spc="-1" strike="noStrike">
                <a:solidFill>
                  <a:srgbClr val="1b1b1b"/>
                </a:solidFill>
                <a:latin typeface="Comic Sans MS"/>
                <a:ea typeface="Arial"/>
              </a:rPr>
              <a:t>используют значение </a:t>
            </a:r>
            <a:r>
              <a:rPr b="0" lang="ru-RU" sz="1200" spc="-1" strike="noStrike" u="sng">
                <a:solidFill>
                  <a:srgbClr val="0563c1"/>
                </a:solidFill>
                <a:uFillTx/>
                <a:latin typeface="Comic Sans MS"/>
                <a:ea typeface="Arial"/>
                <a:hlinkClick r:id="rId16"/>
              </a:rPr>
              <a:t>this</a:t>
            </a:r>
            <a:r>
              <a:rPr b="0" lang="ru-RU" sz="1200" spc="-1" strike="noStrike">
                <a:solidFill>
                  <a:srgbClr val="1b1b1b"/>
                </a:solidFill>
                <a:latin typeface="Comic Sans MS"/>
                <a:ea typeface="Arial"/>
              </a:rPr>
              <a:t> окружающего </a:t>
            </a:r>
            <a:r>
              <a:rPr b="0" lang="ru-RU" sz="1200" spc="-1" strike="noStrike">
                <a:solidFill>
                  <a:srgbClr val="333333"/>
                </a:solidFill>
                <a:latin typeface="Comic Sans MS"/>
                <a:ea typeface="Arial"/>
              </a:rPr>
              <a:t>лексическое окружение</a:t>
            </a:r>
            <a:endParaRPr b="0" lang="ru-RU" sz="1200" spc="-1" strike="noStrike">
              <a:latin typeface="Arial"/>
            </a:endParaRPr>
          </a:p>
        </p:txBody>
      </p:sp>
      <p:sp>
        <p:nvSpPr>
          <p:cNvPr id="163" name="CustomShape 24"/>
          <p:cNvSpPr/>
          <p:nvPr/>
        </p:nvSpPr>
        <p:spPr>
          <a:xfrm>
            <a:off x="10571400" y="6510240"/>
            <a:ext cx="153972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100" spc="-1" strike="noStrike">
                <a:solidFill>
                  <a:srgbClr val="000000"/>
                </a:solidFill>
                <a:latin typeface="Arial"/>
                <a:ea typeface="Arial"/>
              </a:rPr>
              <a:t>(</a:t>
            </a:r>
            <a:r>
              <a:rPr b="0" lang="en-US" sz="1100" spc="-1" strike="noStrike" u="sng">
                <a:solidFill>
                  <a:srgbClr val="0563c1"/>
                </a:solidFill>
                <a:uFillTx/>
                <a:latin typeface="Arial"/>
                <a:ea typeface="Arial"/>
                <a:hlinkClick r:id="rId17"/>
              </a:rPr>
              <a:t>Lexical Environment</a:t>
            </a:r>
            <a:r>
              <a:rPr b="0" lang="en-US" sz="1100" spc="-1" strike="noStrike">
                <a:solidFill>
                  <a:srgbClr val="000000"/>
                </a:solidFill>
                <a:latin typeface="Arial"/>
                <a:ea typeface="Arial"/>
              </a:rPr>
              <a:t>)</a:t>
            </a:r>
            <a:endParaRPr b="0" lang="ru-RU" sz="1100" spc="-1" strike="noStrike">
              <a:latin typeface="Arial"/>
            </a:endParaRPr>
          </a:p>
        </p:txBody>
      </p:sp>
      <p:grpSp>
        <p:nvGrpSpPr>
          <p:cNvPr id="164" name="Group 25"/>
          <p:cNvGrpSpPr/>
          <p:nvPr/>
        </p:nvGrpSpPr>
        <p:grpSpPr>
          <a:xfrm>
            <a:off x="3173400" y="5085000"/>
            <a:ext cx="867240" cy="646560"/>
            <a:chOff x="3173400" y="5085000"/>
            <a:chExt cx="867240" cy="646560"/>
          </a:xfrm>
        </p:grpSpPr>
        <p:pic>
          <p:nvPicPr>
            <p:cNvPr id="165" name="Google Shape;318;p25" descr="C:\Users\gelya\OneDrive\Рабочий стол\Link.png"/>
            <p:cNvPicPr/>
            <p:nvPr/>
          </p:nvPicPr>
          <p:blipFill>
            <a:blip r:embed="rId18"/>
            <a:stretch/>
          </p:blipFill>
          <p:spPr>
            <a:xfrm rot="3910200">
              <a:off x="3478320" y="5182560"/>
              <a:ext cx="503640" cy="451440"/>
            </a:xfrm>
            <a:prstGeom prst="rect">
              <a:avLst/>
            </a:prstGeom>
            <a:ln>
              <a:noFill/>
            </a:ln>
          </p:spPr>
        </p:pic>
        <p:pic>
          <p:nvPicPr>
            <p:cNvPr id="166" name="Google Shape;331;p26" descr=""/>
            <p:cNvPicPr/>
            <p:nvPr/>
          </p:nvPicPr>
          <p:blipFill>
            <a:blip r:embed="rId19"/>
            <a:stretch/>
          </p:blipFill>
          <p:spPr>
            <a:xfrm rot="2676600">
              <a:off x="3240720" y="5217480"/>
              <a:ext cx="326160" cy="326160"/>
            </a:xfrm>
            <a:prstGeom prst="rect">
              <a:avLst/>
            </a:prstGeom>
            <a:ln>
              <a:noFill/>
            </a:ln>
          </p:spPr>
        </p:pic>
      </p:grpSp>
      <p:sp>
        <p:nvSpPr>
          <p:cNvPr id="167" name="CustomShape 26"/>
          <p:cNvSpPr/>
          <p:nvPr/>
        </p:nvSpPr>
        <p:spPr>
          <a:xfrm>
            <a:off x="7797600" y="727920"/>
            <a:ext cx="431532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200" spc="-1" strike="noStrike">
                <a:solidFill>
                  <a:srgbClr val="000000"/>
                </a:solidFill>
                <a:latin typeface="Comic Sans MS"/>
                <a:ea typeface="Arial"/>
              </a:rPr>
              <a:t>Если после </a:t>
            </a:r>
            <a:r>
              <a:rPr b="1" lang="ru-RU" sz="1200" spc="-1" strike="noStrike">
                <a:solidFill>
                  <a:srgbClr val="4472c4"/>
                </a:solidFill>
                <a:latin typeface="Comic Sans MS"/>
                <a:ea typeface="Arial"/>
              </a:rPr>
              <a:t>Function</a:t>
            </a:r>
            <a:r>
              <a:rPr b="0" lang="ru-RU" sz="1200" spc="-1" strike="noStrike">
                <a:solidFill>
                  <a:srgbClr val="000000"/>
                </a:solidFill>
                <a:latin typeface="Comic Sans MS"/>
                <a:ea typeface="Arial"/>
              </a:rPr>
              <a:t> есть </a:t>
            </a:r>
            <a:r>
              <a:rPr b="0" lang="ru-RU" sz="1200" spc="-1" strike="noStrike">
                <a:solidFill>
                  <a:srgbClr val="ff0000"/>
                </a:solidFill>
                <a:latin typeface="Comic Sans MS"/>
                <a:ea typeface="Arial"/>
              </a:rPr>
              <a:t>имя</a:t>
            </a:r>
            <a:r>
              <a:rPr b="0" lang="ru-RU" sz="1200" spc="-1" strike="noStrike">
                <a:solidFill>
                  <a:srgbClr val="000000"/>
                </a:solidFill>
                <a:latin typeface="Comic Sans MS"/>
                <a:ea typeface="Arial"/>
              </a:rPr>
              <a:t> — функция именованная, во всех </a:t>
            </a:r>
            <a:r>
              <a:rPr b="0" lang="ru-RU" sz="1200" spc="-1" strike="noStrike" u="sng">
                <a:solidFill>
                  <a:srgbClr val="0563c1"/>
                </a:solidFill>
                <a:uFillTx/>
                <a:latin typeface="Comic Sans MS"/>
                <a:ea typeface="Arial"/>
                <a:hlinkClick r:id="rId20"/>
              </a:rPr>
              <a:t>остальных случая </a:t>
            </a:r>
            <a:r>
              <a:rPr b="0" lang="ru-RU" sz="1200" spc="-1" strike="noStrike">
                <a:solidFill>
                  <a:srgbClr val="000000"/>
                </a:solidFill>
                <a:latin typeface="Comic Sans MS"/>
                <a:ea typeface="Arial"/>
              </a:rPr>
              <a:t>анонимная.</a:t>
            </a:r>
            <a:endParaRPr b="0" lang="ru-RU" sz="1200" spc="-1" strike="noStrike">
              <a:latin typeface="Arial"/>
            </a:endParaRPr>
          </a:p>
        </p:txBody>
      </p:sp>
      <p:sp>
        <p:nvSpPr>
          <p:cNvPr id="168" name="CustomShape 27"/>
          <p:cNvSpPr/>
          <p:nvPr/>
        </p:nvSpPr>
        <p:spPr>
          <a:xfrm>
            <a:off x="8856000" y="74520"/>
            <a:ext cx="316800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4472c4"/>
                </a:solidFill>
                <a:latin typeface="Consolas"/>
                <a:ea typeface="Arial"/>
              </a:rPr>
              <a:t>const</a:t>
            </a:r>
            <a:r>
              <a:rPr b="0" lang="en-US" sz="1400" spc="-1" strike="noStrike">
                <a:solidFill>
                  <a:srgbClr val="292929"/>
                </a:solidFill>
                <a:latin typeface="Consolas"/>
                <a:ea typeface="Arial"/>
              </a:rPr>
              <a:t> </a:t>
            </a:r>
            <a:r>
              <a:rPr b="0" lang="en-US" sz="1400" spc="-1" strike="noStrike">
                <a:solidFill>
                  <a:srgbClr val="ed7d31"/>
                </a:solidFill>
                <a:latin typeface="Consolas"/>
                <a:ea typeface="Arial"/>
              </a:rPr>
              <a:t>myFunc</a:t>
            </a:r>
            <a:r>
              <a:rPr b="0" lang="en-US" sz="1400" spc="-1" strike="noStrike">
                <a:solidFill>
                  <a:srgbClr val="292929"/>
                </a:solidFill>
                <a:latin typeface="Consolas"/>
                <a:ea typeface="Arial"/>
              </a:rPr>
              <a:t> = </a:t>
            </a:r>
            <a:r>
              <a:rPr b="0" lang="en-US" sz="1400" spc="-1" strike="noStrike">
                <a:solidFill>
                  <a:srgbClr val="4472c4"/>
                </a:solidFill>
                <a:latin typeface="Consolas"/>
                <a:ea typeface="Arial"/>
              </a:rPr>
              <a:t>function</a:t>
            </a:r>
            <a:r>
              <a:rPr b="0" lang="en-US" sz="1400" spc="-1" strike="noStrike">
                <a:solidFill>
                  <a:srgbClr val="808080"/>
                </a:solidFill>
                <a:latin typeface="Consolas"/>
                <a:ea typeface="Arial"/>
              </a:rPr>
              <a:t>(){};</a:t>
            </a:r>
            <a:endParaRPr b="0" lang="ru-RU" sz="1400" spc="-1" strike="noStrike">
              <a:latin typeface="Arial"/>
            </a:endParaRPr>
          </a:p>
          <a:p>
            <a:pPr>
              <a:lnSpc>
                <a:spcPct val="100000"/>
              </a:lnSpc>
            </a:pPr>
            <a:r>
              <a:rPr b="0" lang="en-US" sz="1400" spc="-1" strike="noStrike">
                <a:solidFill>
                  <a:srgbClr val="ed7d31"/>
                </a:solidFill>
                <a:latin typeface="Consolas"/>
                <a:ea typeface="Arial"/>
              </a:rPr>
              <a:t>myFunc</a:t>
            </a:r>
            <a:r>
              <a:rPr b="0" lang="en-US" sz="1400" spc="-1" strike="noStrike">
                <a:solidFill>
                  <a:srgbClr val="000000"/>
                </a:solidFill>
                <a:latin typeface="Consolas"/>
                <a:ea typeface="Arial"/>
              </a:rPr>
              <a:t>.name </a:t>
            </a:r>
            <a:r>
              <a:rPr b="0" lang="en-US" sz="1400" spc="-1" strike="noStrike">
                <a:solidFill>
                  <a:srgbClr val="a6a6a6"/>
                </a:solidFill>
                <a:latin typeface="Consolas"/>
                <a:ea typeface="Arial"/>
              </a:rPr>
              <a:t>// "myFunc"</a:t>
            </a:r>
            <a:endParaRPr b="0" lang="ru-RU" sz="1400" spc="-1" strike="noStrike">
              <a:latin typeface="Arial"/>
            </a:endParaRPr>
          </a:p>
        </p:txBody>
      </p:sp>
      <p:pic>
        <p:nvPicPr>
          <p:cNvPr id="169" name="Google Shape;331;p26" descr=""/>
          <p:cNvPicPr/>
          <p:nvPr/>
        </p:nvPicPr>
        <p:blipFill>
          <a:blip r:embed="rId21"/>
          <a:stretch/>
        </p:blipFill>
        <p:spPr>
          <a:xfrm rot="2651400">
            <a:off x="10890720" y="946440"/>
            <a:ext cx="326160" cy="326160"/>
          </a:xfrm>
          <a:prstGeom prst="rect">
            <a:avLst/>
          </a:prstGeom>
          <a:ln>
            <a:noFill/>
          </a:ln>
          <a:effectLst>
            <a:outerShdw algn="t" blurRad="50800" dir="5400000" dist="38160"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flipH="1" rot="10800000">
            <a:off x="360" y="3454560"/>
            <a:ext cx="12191760" cy="3412080"/>
          </a:xfrm>
          <a:prstGeom prst="flowChartDocument">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71" name="CustomShape 2"/>
          <p:cNvSpPr/>
          <p:nvPr/>
        </p:nvSpPr>
        <p:spPr>
          <a:xfrm>
            <a:off x="4570560" y="26312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72" name="CustomShape 3"/>
          <p:cNvSpPr/>
          <p:nvPr/>
        </p:nvSpPr>
        <p:spPr>
          <a:xfrm>
            <a:off x="7365240" y="365760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73" name="CustomShape 4"/>
          <p:cNvSpPr/>
          <p:nvPr/>
        </p:nvSpPr>
        <p:spPr>
          <a:xfrm>
            <a:off x="4097880" y="153108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5440680" y="103572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5832360" y="332100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7450920" y="157284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4358520" y="18684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6315840" y="648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7252560" y="79884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6144120" y="172836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7081200" y="250452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8187840" y="111168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10733040" y="34020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11856600" y="12636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023760" y="21636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86" name="CustomShape 17"/>
          <p:cNvSpPr/>
          <p:nvPr/>
        </p:nvSpPr>
        <p:spPr>
          <a:xfrm>
            <a:off x="8809560" y="182232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87" name="CustomShape 18"/>
          <p:cNvSpPr/>
          <p:nvPr/>
        </p:nvSpPr>
        <p:spPr>
          <a:xfrm>
            <a:off x="11463840" y="383796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10728000" y="330876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9523080" y="368676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1514600" y="122868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779760" y="161460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304920" y="60192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1120680" y="26240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3257640" y="19796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2569680" y="26294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2171880" y="34160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1546560" y="84492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flipH="1">
            <a:off x="3035160" y="121500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1915560" y="20030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1175400" y="4104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396720" y="232416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3632040" y="3338640"/>
            <a:ext cx="171000" cy="180000"/>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2856600" y="126360"/>
            <a:ext cx="171000" cy="180000"/>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p:style>
      </p:sp>
      <p:grpSp>
        <p:nvGrpSpPr>
          <p:cNvPr id="204" name="Group 35"/>
          <p:cNvGrpSpPr/>
          <p:nvPr/>
        </p:nvGrpSpPr>
        <p:grpSpPr>
          <a:xfrm>
            <a:off x="314280" y="413280"/>
            <a:ext cx="3688920" cy="822600"/>
            <a:chOff x="314280" y="413280"/>
            <a:chExt cx="3688920" cy="822600"/>
          </a:xfrm>
        </p:grpSpPr>
        <p:pic>
          <p:nvPicPr>
            <p:cNvPr id="205" name="Google Shape;318;p25" descr="C:\Users\gelya\OneDrive\Рабочий стол\Link.png"/>
            <p:cNvPicPr/>
            <p:nvPr/>
          </p:nvPicPr>
          <p:blipFill>
            <a:blip r:embed="rId1"/>
            <a:stretch/>
          </p:blipFill>
          <p:spPr>
            <a:xfrm>
              <a:off x="314280" y="413280"/>
              <a:ext cx="503640" cy="451440"/>
            </a:xfrm>
            <a:prstGeom prst="rect">
              <a:avLst/>
            </a:prstGeom>
            <a:ln>
              <a:noFill/>
            </a:ln>
            <a:effectLst>
              <a:outerShdw algn="t" blurRad="50800" dir="5400000" dist="38160" rotWithShape="0">
                <a:srgbClr val="000000">
                  <a:alpha val="40000"/>
                </a:srgbClr>
              </a:outerShdw>
            </a:effectLst>
          </p:spPr>
        </p:pic>
        <p:grpSp>
          <p:nvGrpSpPr>
            <p:cNvPr id="206" name="Group 36"/>
            <p:cNvGrpSpPr/>
            <p:nvPr/>
          </p:nvGrpSpPr>
          <p:grpSpPr>
            <a:xfrm>
              <a:off x="403200" y="564480"/>
              <a:ext cx="3600000" cy="671400"/>
              <a:chOff x="403200" y="564480"/>
              <a:chExt cx="3600000" cy="671400"/>
            </a:xfrm>
          </p:grpSpPr>
          <p:sp>
            <p:nvSpPr>
              <p:cNvPr id="207" name="CustomShape 37"/>
              <p:cNvSpPr/>
              <p:nvPr/>
            </p:nvSpPr>
            <p:spPr>
              <a:xfrm>
                <a:off x="871200" y="928080"/>
                <a:ext cx="2095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Comic Sans MS"/>
                    <a:ea typeface="Arial"/>
                  </a:rPr>
                  <a:t>Конструктор Функции</a:t>
                </a:r>
                <a:endParaRPr b="0" lang="ru-RU" sz="1400" spc="-1" strike="noStrike">
                  <a:latin typeface="Arial"/>
                </a:endParaRPr>
              </a:p>
            </p:txBody>
          </p:sp>
          <p:grpSp>
            <p:nvGrpSpPr>
              <p:cNvPr id="208" name="Group 38"/>
              <p:cNvGrpSpPr/>
              <p:nvPr/>
            </p:nvGrpSpPr>
            <p:grpSpPr>
              <a:xfrm>
                <a:off x="403200" y="564480"/>
                <a:ext cx="3600000" cy="671400"/>
                <a:chOff x="403200" y="564480"/>
                <a:chExt cx="3600000" cy="671400"/>
              </a:xfrm>
            </p:grpSpPr>
            <p:sp>
              <p:nvSpPr>
                <p:cNvPr id="209" name="CustomShape 39"/>
                <p:cNvSpPr/>
                <p:nvPr/>
              </p:nvSpPr>
              <p:spPr>
                <a:xfrm>
                  <a:off x="798840" y="564480"/>
                  <a:ext cx="3204360" cy="419400"/>
                </a:xfrm>
                <a:prstGeom prst="rect">
                  <a:avLst/>
                </a:prstGeom>
                <a:noFill/>
                <a:ln>
                  <a:noFill/>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spAutoFit/>
                </a:bodyPr>
                <a:p>
                  <a:pPr>
                    <a:lnSpc>
                      <a:spcPct val="90000"/>
                    </a:lnSpc>
                    <a:tabLst>
                      <a:tab algn="l" pos="0"/>
                    </a:tabLst>
                  </a:pPr>
                  <a:r>
                    <a:rPr b="0" lang="en-US" sz="2400" spc="-1" strike="noStrike" u="sng">
                      <a:solidFill>
                        <a:srgbClr val="0563c1"/>
                      </a:solidFill>
                      <a:uFillTx/>
                      <a:latin typeface="Comic Sans MS"/>
                      <a:ea typeface="Arial"/>
                      <a:hlinkClick r:id="rId2"/>
                    </a:rPr>
                    <a:t>Function constructor</a:t>
                  </a:r>
                  <a:endParaRPr b="0" lang="ru-RU" sz="2400" spc="-1" strike="noStrike">
                    <a:latin typeface="Arial"/>
                  </a:endParaRPr>
                </a:p>
              </p:txBody>
            </p:sp>
            <p:pic>
              <p:nvPicPr>
                <p:cNvPr id="210" name="Google Shape;331;p26" descr=""/>
                <p:cNvPicPr/>
                <p:nvPr/>
              </p:nvPicPr>
              <p:blipFill>
                <a:blip r:embed="rId3"/>
                <a:stretch/>
              </p:blipFill>
              <p:spPr>
                <a:xfrm>
                  <a:off x="403200" y="909720"/>
                  <a:ext cx="326160" cy="326160"/>
                </a:xfrm>
                <a:prstGeom prst="rect">
                  <a:avLst/>
                </a:prstGeom>
                <a:ln>
                  <a:noFill/>
                </a:ln>
                <a:effectLst>
                  <a:outerShdw algn="t" blurRad="50800" dir="5400000" dist="38160" rotWithShape="0">
                    <a:srgbClr val="000000">
                      <a:alpha val="40000"/>
                    </a:srgbClr>
                  </a:outerShdw>
                </a:effectLst>
              </p:spPr>
            </p:pic>
          </p:grpSp>
        </p:grpSp>
      </p:grpSp>
      <p:sp>
        <p:nvSpPr>
          <p:cNvPr id="211" name="CustomShape 40"/>
          <p:cNvSpPr/>
          <p:nvPr/>
        </p:nvSpPr>
        <p:spPr>
          <a:xfrm>
            <a:off x="4358520" y="396000"/>
            <a:ext cx="5644800" cy="942120"/>
          </a:xfrm>
          <a:prstGeom prst="rect">
            <a:avLst/>
          </a:prstGeom>
          <a:solidFill>
            <a:srgbClr val="ffffff">
              <a:alpha val="55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new </a:t>
            </a:r>
            <a:r>
              <a:rPr b="0" lang="en-US" sz="1400" spc="-1" strike="noStrike">
                <a:solidFill>
                  <a:srgbClr val="dd4a68"/>
                </a:solidFill>
                <a:latin typeface="Consolas"/>
                <a:ea typeface="Arial"/>
              </a:rPr>
              <a:t>Function</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anyStringArgum</a:t>
            </a:r>
            <a:r>
              <a:rPr b="0" lang="en-US" sz="1400" spc="-1" strike="noStrike">
                <a:solidFill>
                  <a:srgbClr val="999999"/>
                </a:solidFill>
                <a:latin typeface="Consolas"/>
                <a:ea typeface="Arial"/>
              </a:rPr>
              <a:t>], </a:t>
            </a:r>
            <a:r>
              <a:rPr b="0" lang="en-US" sz="1400" spc="-1" strike="noStrike">
                <a:solidFill>
                  <a:srgbClr val="ed7d31"/>
                </a:solidFill>
                <a:latin typeface="Consolas"/>
                <a:ea typeface="Arial"/>
              </a:rPr>
              <a:t>‘stringFunctionBody’</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alert</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Всем привет!</a:t>
            </a:r>
            <a:r>
              <a:rPr b="0" lang="en-US" sz="1400" spc="-1" strike="noStrike">
                <a:solidFill>
                  <a:srgbClr val="669900"/>
                </a:solidFill>
                <a:latin typeface="Consolas"/>
                <a:ea typeface="Arial"/>
              </a:rPr>
              <a:t>'</a:t>
            </a:r>
            <a:r>
              <a:rPr b="0" lang="ru-RU" sz="1400" spc="-1" strike="noStrike">
                <a:solidFill>
                  <a:srgbClr val="333333"/>
                </a:solidFill>
                <a:latin typeface="Consolas"/>
                <a:ea typeface="Arial"/>
              </a:rPr>
              <a:t> </a:t>
            </a:r>
            <a:r>
              <a:rPr b="0" lang="ru-RU"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endParaRPr b="0" lang="ru-RU" sz="1400" spc="-1" strike="noStrike">
              <a:latin typeface="Arial"/>
            </a:endParaRPr>
          </a:p>
        </p:txBody>
      </p:sp>
      <p:sp>
        <p:nvSpPr>
          <p:cNvPr id="212" name="CustomShape 41"/>
          <p:cNvSpPr/>
          <p:nvPr/>
        </p:nvSpPr>
        <p:spPr>
          <a:xfrm>
            <a:off x="4358520" y="2100960"/>
            <a:ext cx="2786400" cy="1581480"/>
          </a:xfrm>
          <a:prstGeom prst="rect">
            <a:avLst/>
          </a:prstGeom>
          <a:solidFill>
            <a:srgbClr val="ffffff">
              <a:alpha val="4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const </a:t>
            </a:r>
            <a:r>
              <a:rPr b="0" lang="en-US" sz="1400" spc="-1" strike="noStrike">
                <a:solidFill>
                  <a:srgbClr val="dd4a68"/>
                </a:solidFill>
                <a:latin typeface="Consolas"/>
                <a:ea typeface="Arial"/>
              </a:rPr>
              <a:t>obj</a:t>
            </a:r>
            <a:r>
              <a:rPr b="0" lang="en-US" sz="1400" spc="-1" strike="noStrike">
                <a:solidFill>
                  <a:srgbClr val="999999"/>
                </a:solidFill>
                <a:latin typeface="Consolas"/>
                <a:ea typeface="Arial"/>
              </a:rPr>
              <a:t> = {</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ru-RU" sz="1400" spc="-1" strike="noStrike">
                <a:solidFill>
                  <a:srgbClr val="333333"/>
                </a:solidFill>
                <a:latin typeface="Consolas"/>
                <a:ea typeface="Arial"/>
              </a:rPr>
              <a:t> </a:t>
            </a:r>
            <a:r>
              <a:rPr b="1" lang="en-US" sz="1400" spc="-1" strike="noStrike">
                <a:solidFill>
                  <a:srgbClr val="dd4a68"/>
                </a:solidFill>
                <a:latin typeface="Consolas"/>
                <a:ea typeface="Arial"/>
              </a:rPr>
              <a:t>sayHi</a:t>
            </a:r>
            <a:r>
              <a:rPr b="0" lang="en-US" sz="1400" spc="-1" strike="noStrike">
                <a:solidFill>
                  <a:srgbClr val="999999"/>
                </a:solidFill>
                <a:latin typeface="Consolas"/>
                <a:ea typeface="Arial"/>
              </a:rPr>
              <a:t>: function(</a:t>
            </a: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 { </a:t>
            </a:r>
            <a:endParaRPr b="0" lang="ru-RU" sz="1400" spc="-1" strike="noStrike">
              <a:latin typeface="Arial"/>
            </a:endParaRPr>
          </a:p>
          <a:p>
            <a:pPr>
              <a:lnSpc>
                <a:spcPct val="100000"/>
              </a:lnSpc>
            </a:pPr>
            <a:r>
              <a:rPr b="0" lang="en-US" sz="1400" spc="-1" strike="noStrike">
                <a:solidFill>
                  <a:srgbClr val="999999"/>
                </a:solidFill>
                <a:latin typeface="Consolas"/>
                <a:ea typeface="Arial"/>
              </a:rPr>
              <a:t>   </a:t>
            </a:r>
            <a:r>
              <a:rPr b="0" lang="en-US" sz="1400" spc="-1" strike="noStrike">
                <a:solidFill>
                  <a:srgbClr val="999999"/>
                </a:solidFill>
                <a:latin typeface="Consolas"/>
                <a:ea typeface="Arial"/>
              </a:rPr>
              <a:t>return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Всем привет!</a:t>
            </a:r>
            <a:r>
              <a:rPr b="0" lang="en-US" sz="1400" spc="-1" strike="noStrike">
                <a:solidFill>
                  <a:srgbClr val="669900"/>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999999"/>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dd4a68"/>
                </a:solidFill>
                <a:latin typeface="Consolas"/>
                <a:ea typeface="Arial"/>
              </a:rPr>
              <a:t>obj.</a:t>
            </a:r>
            <a:r>
              <a:rPr b="1" lang="en-US" sz="1400" spc="-1" strike="noStrike">
                <a:solidFill>
                  <a:srgbClr val="dd4a68"/>
                </a:solidFill>
                <a:latin typeface="Consolas"/>
                <a:ea typeface="Arial"/>
              </a:rPr>
              <a:t>sayHi</a:t>
            </a:r>
            <a:r>
              <a:rPr b="0" lang="en-US" sz="1400" spc="-1" strike="noStrike">
                <a:solidFill>
                  <a:srgbClr val="999999"/>
                </a:solidFill>
                <a:latin typeface="Consolas"/>
                <a:ea typeface="Arial"/>
              </a:rPr>
              <a:t>(</a:t>
            </a: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p:txBody>
      </p:sp>
      <p:sp>
        <p:nvSpPr>
          <p:cNvPr id="213" name="CustomShape 42"/>
          <p:cNvSpPr/>
          <p:nvPr/>
        </p:nvSpPr>
        <p:spPr>
          <a:xfrm>
            <a:off x="9120600" y="2104200"/>
            <a:ext cx="2786400" cy="1581480"/>
          </a:xfrm>
          <a:prstGeom prst="rect">
            <a:avLst/>
          </a:prstGeom>
          <a:solidFill>
            <a:srgbClr val="ffffff">
              <a:alpha val="40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const </a:t>
            </a:r>
            <a:r>
              <a:rPr b="0" lang="en-US" sz="1400" spc="-1" strike="noStrike">
                <a:solidFill>
                  <a:srgbClr val="dd4a68"/>
                </a:solidFill>
                <a:latin typeface="Consolas"/>
                <a:ea typeface="Arial"/>
              </a:rPr>
              <a:t>obj</a:t>
            </a:r>
            <a:r>
              <a:rPr b="0" lang="en-US" sz="1400" spc="-1" strike="noStrike">
                <a:solidFill>
                  <a:srgbClr val="999999"/>
                </a:solidFill>
                <a:latin typeface="Consolas"/>
                <a:ea typeface="Arial"/>
              </a:rPr>
              <a:t> = {</a:t>
            </a:r>
            <a:endParaRPr b="0" lang="ru-RU" sz="1400" spc="-1" strike="noStrike">
              <a:latin typeface="Arial"/>
            </a:endParaRPr>
          </a:p>
          <a:p>
            <a:pPr>
              <a:lnSpc>
                <a:spcPct val="100000"/>
              </a:lnSpc>
            </a:pPr>
            <a:r>
              <a:rPr b="0" lang="en-US" sz="1400" spc="-1" strike="noStrike">
                <a:solidFill>
                  <a:srgbClr val="333333"/>
                </a:solidFill>
                <a:latin typeface="Consolas"/>
                <a:ea typeface="Arial"/>
              </a:rPr>
              <a:t> </a:t>
            </a:r>
            <a:r>
              <a:rPr b="0" lang="ru-RU" sz="1400" spc="-1" strike="noStrike">
                <a:solidFill>
                  <a:srgbClr val="333333"/>
                </a:solidFill>
                <a:latin typeface="Consolas"/>
                <a:ea typeface="Arial"/>
              </a:rPr>
              <a:t> </a:t>
            </a:r>
            <a:r>
              <a:rPr b="1" lang="en-US" sz="1400" spc="-1" strike="noStrike">
                <a:solidFill>
                  <a:srgbClr val="dd4a68"/>
                </a:solidFill>
                <a:latin typeface="Consolas"/>
                <a:ea typeface="Arial"/>
              </a:rPr>
              <a:t>sayHi</a:t>
            </a:r>
            <a:r>
              <a:rPr b="0" lang="en-US" sz="1400" spc="-1" strike="noStrike">
                <a:solidFill>
                  <a:srgbClr val="999999"/>
                </a:solidFill>
                <a:latin typeface="Consolas"/>
                <a:ea typeface="Arial"/>
              </a:rPr>
              <a:t>(</a:t>
            </a: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 { </a:t>
            </a:r>
            <a:endParaRPr b="0" lang="ru-RU" sz="1400" spc="-1" strike="noStrike">
              <a:latin typeface="Arial"/>
            </a:endParaRPr>
          </a:p>
          <a:p>
            <a:pPr>
              <a:lnSpc>
                <a:spcPct val="100000"/>
              </a:lnSpc>
            </a:pPr>
            <a:r>
              <a:rPr b="0" lang="en-US" sz="1400" spc="-1" strike="noStrike">
                <a:solidFill>
                  <a:srgbClr val="999999"/>
                </a:solidFill>
                <a:latin typeface="Consolas"/>
                <a:ea typeface="Arial"/>
              </a:rPr>
              <a:t>   </a:t>
            </a:r>
            <a:r>
              <a:rPr b="0" lang="en-US" sz="1400" spc="-1" strike="noStrike">
                <a:solidFill>
                  <a:srgbClr val="999999"/>
                </a:solidFill>
                <a:latin typeface="Consolas"/>
                <a:ea typeface="Arial"/>
              </a:rPr>
              <a:t>return </a:t>
            </a:r>
            <a:r>
              <a:rPr b="0" lang="en-US" sz="1400" spc="-1" strike="noStrike">
                <a:solidFill>
                  <a:srgbClr val="669900"/>
                </a:solidFill>
                <a:latin typeface="Consolas"/>
                <a:ea typeface="Arial"/>
              </a:rPr>
              <a:t>'</a:t>
            </a:r>
            <a:r>
              <a:rPr b="0" lang="ru-RU" sz="1400" spc="-1" strike="noStrike">
                <a:solidFill>
                  <a:srgbClr val="669900"/>
                </a:solidFill>
                <a:latin typeface="Consolas"/>
                <a:ea typeface="Arial"/>
              </a:rPr>
              <a:t>Всем привет!</a:t>
            </a:r>
            <a:r>
              <a:rPr b="0" lang="en-US" sz="1400" spc="-1" strike="noStrike">
                <a:solidFill>
                  <a:srgbClr val="669900"/>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999999"/>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0" lang="en-US" sz="1400" spc="-1" strike="noStrike">
                <a:solidFill>
                  <a:srgbClr val="dd4a68"/>
                </a:solidFill>
                <a:latin typeface="Consolas"/>
                <a:ea typeface="Arial"/>
              </a:rPr>
              <a:t>obj.</a:t>
            </a:r>
            <a:r>
              <a:rPr b="1" lang="en-US" sz="1400" spc="-1" strike="noStrike">
                <a:solidFill>
                  <a:srgbClr val="dd4a68"/>
                </a:solidFill>
                <a:latin typeface="Consolas"/>
                <a:ea typeface="Arial"/>
              </a:rPr>
              <a:t>sayHi</a:t>
            </a:r>
            <a:r>
              <a:rPr b="0" lang="en-US" sz="1400" spc="-1" strike="noStrike">
                <a:solidFill>
                  <a:srgbClr val="999999"/>
                </a:solidFill>
                <a:latin typeface="Consolas"/>
                <a:ea typeface="Arial"/>
              </a:rPr>
              <a:t>(</a:t>
            </a: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a:t>
            </a:r>
            <a:endParaRPr b="0" lang="ru-RU" sz="1400" spc="-1" strike="noStrike">
              <a:latin typeface="Arial"/>
            </a:endParaRPr>
          </a:p>
        </p:txBody>
      </p:sp>
      <p:grpSp>
        <p:nvGrpSpPr>
          <p:cNvPr id="214" name="Group 43"/>
          <p:cNvGrpSpPr/>
          <p:nvPr/>
        </p:nvGrpSpPr>
        <p:grpSpPr>
          <a:xfrm>
            <a:off x="314280" y="2324160"/>
            <a:ext cx="3643920" cy="706320"/>
            <a:chOff x="314280" y="2324160"/>
            <a:chExt cx="3643920" cy="706320"/>
          </a:xfrm>
        </p:grpSpPr>
        <p:sp>
          <p:nvSpPr>
            <p:cNvPr id="215" name="CustomShape 44"/>
            <p:cNvSpPr/>
            <p:nvPr/>
          </p:nvSpPr>
          <p:spPr>
            <a:xfrm>
              <a:off x="885240" y="2727000"/>
              <a:ext cx="27684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Comic Sans MS"/>
                  <a:ea typeface="Arial"/>
                </a:rPr>
                <a:t>Определение метода</a:t>
              </a:r>
              <a:endParaRPr b="0" lang="ru-RU" sz="1400" spc="-1" strike="noStrike">
                <a:latin typeface="Arial"/>
              </a:endParaRPr>
            </a:p>
          </p:txBody>
        </p:sp>
        <p:grpSp>
          <p:nvGrpSpPr>
            <p:cNvPr id="216" name="Group 45"/>
            <p:cNvGrpSpPr/>
            <p:nvPr/>
          </p:nvGrpSpPr>
          <p:grpSpPr>
            <a:xfrm>
              <a:off x="314280" y="2324160"/>
              <a:ext cx="3643920" cy="476640"/>
              <a:chOff x="314280" y="2324160"/>
              <a:chExt cx="3643920" cy="476640"/>
            </a:xfrm>
          </p:grpSpPr>
          <p:sp>
            <p:nvSpPr>
              <p:cNvPr id="217" name="CustomShape 46"/>
              <p:cNvSpPr/>
              <p:nvPr/>
            </p:nvSpPr>
            <p:spPr>
              <a:xfrm>
                <a:off x="878760" y="2344680"/>
                <a:ext cx="3079440" cy="456120"/>
              </a:xfrm>
              <a:prstGeom prst="rect">
                <a:avLst/>
              </a:prstGeom>
              <a:noFill/>
              <a:ln>
                <a:noFill/>
              </a:ln>
              <a:effectLst>
                <a:outerShdw algn="t" blurRad="50800" dir="5400000" dist="38160" rotWithShape="0">
                  <a:srgbClr val="000000">
                    <a:alpha val="40000"/>
                  </a:srgbClr>
                </a:outerShdw>
              </a:effectLst>
            </p:spPr>
            <p:style>
              <a:lnRef idx="0"/>
              <a:fillRef idx="0"/>
              <a:effectRef idx="0"/>
              <a:fontRef idx="minor"/>
            </p:style>
            <p:txBody>
              <a:bodyPr lIns="90000" rIns="90000" tIns="45000" bIns="45000">
                <a:spAutoFit/>
              </a:bodyPr>
              <a:p>
                <a:pPr>
                  <a:lnSpc>
                    <a:spcPct val="100000"/>
                  </a:lnSpc>
                </a:pPr>
                <a:r>
                  <a:rPr b="0" lang="en-US" sz="2400" spc="-1" strike="noStrike" u="sng">
                    <a:solidFill>
                      <a:srgbClr val="0563c1"/>
                    </a:solidFill>
                    <a:uFillTx/>
                    <a:latin typeface="Comic Sans MS"/>
                    <a:ea typeface="Arial"/>
                    <a:hlinkClick r:id="rId4"/>
                  </a:rPr>
                  <a:t>Method definitions</a:t>
                </a:r>
                <a:endParaRPr b="0" lang="ru-RU" sz="2400" spc="-1" strike="noStrike">
                  <a:latin typeface="Arial"/>
                </a:endParaRPr>
              </a:p>
            </p:txBody>
          </p:sp>
          <p:pic>
            <p:nvPicPr>
              <p:cNvPr id="218" name="Google Shape;318;p25" descr="C:\Users\gelya\OneDrive\Рабочий стол\Link.png"/>
              <p:cNvPicPr/>
              <p:nvPr/>
            </p:nvPicPr>
            <p:blipFill>
              <a:blip r:embed="rId5"/>
              <a:stretch/>
            </p:blipFill>
            <p:spPr>
              <a:xfrm>
                <a:off x="314280" y="2324160"/>
                <a:ext cx="503640" cy="451440"/>
              </a:xfrm>
              <a:prstGeom prst="rect">
                <a:avLst/>
              </a:prstGeom>
              <a:ln>
                <a:noFill/>
              </a:ln>
              <a:effectLst>
                <a:outerShdw algn="t" blurRad="50800" dir="5400000" dist="38160" rotWithShape="0">
                  <a:srgbClr val="000000">
                    <a:alpha val="40000"/>
                  </a:srgbClr>
                </a:outerShdw>
              </a:effectLst>
            </p:spPr>
          </p:pic>
        </p:grpSp>
      </p:grpSp>
      <p:sp>
        <p:nvSpPr>
          <p:cNvPr id="219" name="CustomShape 47"/>
          <p:cNvSpPr/>
          <p:nvPr/>
        </p:nvSpPr>
        <p:spPr>
          <a:xfrm>
            <a:off x="7647480" y="2461680"/>
            <a:ext cx="1080360" cy="738360"/>
          </a:xfrm>
          <a:prstGeom prst="rightArrow">
            <a:avLst>
              <a:gd name="adj1" fmla="val 50000"/>
              <a:gd name="adj2" fmla="val 955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20" name="CustomShape 48"/>
          <p:cNvSpPr/>
          <p:nvPr/>
        </p:nvSpPr>
        <p:spPr>
          <a:xfrm>
            <a:off x="9992160" y="1273680"/>
            <a:ext cx="171000" cy="180000"/>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p:style>
      </p:sp>
      <p:sp>
        <p:nvSpPr>
          <p:cNvPr id="221" name="CustomShape 49"/>
          <p:cNvSpPr/>
          <p:nvPr/>
        </p:nvSpPr>
        <p:spPr>
          <a:xfrm>
            <a:off x="4570560" y="4779720"/>
            <a:ext cx="7012800" cy="1063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600" spc="-1" strike="noStrike">
                <a:solidFill>
                  <a:srgbClr val="292929"/>
                </a:solidFill>
                <a:latin typeface="Comic Sans MS"/>
                <a:ea typeface="Arial"/>
              </a:rPr>
              <a:t>К тому же, не стоит забывать о существовании </a:t>
            </a:r>
            <a:r>
              <a:rPr b="0" lang="en-US" sz="1600" spc="-1" strike="noStrike" u="sng">
                <a:solidFill>
                  <a:srgbClr val="0563c1"/>
                </a:solidFill>
                <a:uFillTx/>
                <a:latin typeface="Comic Sans MS"/>
                <a:ea typeface="Arial"/>
                <a:hlinkClick r:id="rId6"/>
              </a:rPr>
              <a:t>Generator</a:t>
            </a:r>
            <a:r>
              <a:rPr b="1" lang="en-US" sz="1600" spc="-1" strike="noStrike">
                <a:solidFill>
                  <a:srgbClr val="000000"/>
                </a:solidFill>
                <a:latin typeface="Comic Sans MS"/>
                <a:ea typeface="Arial"/>
              </a:rPr>
              <a:t>-</a:t>
            </a:r>
            <a:r>
              <a:rPr b="0" lang="en-US" sz="1600" spc="-1" strike="noStrike" u="sng">
                <a:solidFill>
                  <a:srgbClr val="0563c1"/>
                </a:solidFill>
                <a:uFillTx/>
                <a:latin typeface="Comic Sans MS"/>
                <a:ea typeface="Arial"/>
                <a:hlinkClick r:id="rId7"/>
              </a:rPr>
              <a:t>Function</a:t>
            </a:r>
            <a:r>
              <a:rPr b="0" lang="ru-RU" sz="1600" spc="-1" strike="noStrike">
                <a:solidFill>
                  <a:srgbClr val="292929"/>
                </a:solidFill>
                <a:latin typeface="Comic Sans MS"/>
                <a:ea typeface="Arial"/>
              </a:rPr>
              <a:t> </a:t>
            </a:r>
            <a:endParaRPr b="0" lang="ru-RU" sz="1600" spc="-1" strike="noStrike">
              <a:latin typeface="Arial"/>
            </a:endParaRPr>
          </a:p>
          <a:p>
            <a:pPr>
              <a:lnSpc>
                <a:spcPct val="100000"/>
              </a:lnSpc>
            </a:pPr>
            <a:r>
              <a:rPr b="0" lang="ru-RU" sz="1600" spc="-1" strike="noStrike">
                <a:solidFill>
                  <a:srgbClr val="292929"/>
                </a:solidFill>
                <a:latin typeface="Comic Sans MS"/>
                <a:ea typeface="Arial"/>
              </a:rPr>
              <a:t>и об специальном синтаксисе с использованием </a:t>
            </a:r>
            <a:r>
              <a:rPr b="0" lang="ru-RU" sz="1600" spc="-1" strike="noStrike" u="sng">
                <a:solidFill>
                  <a:srgbClr val="0563c1"/>
                </a:solidFill>
                <a:uFillTx/>
                <a:latin typeface="Comic Sans MS"/>
                <a:ea typeface="Arial"/>
                <a:hlinkClick r:id="rId8"/>
              </a:rPr>
              <a:t>async</a:t>
            </a:r>
            <a:r>
              <a:rPr b="0" lang="ru-RU" sz="1600" spc="-1" strike="noStrike">
                <a:solidFill>
                  <a:srgbClr val="292929"/>
                </a:solidFill>
                <a:latin typeface="Comic Sans MS"/>
                <a:ea typeface="Arial"/>
              </a:rPr>
              <a:t>, </a:t>
            </a:r>
            <a:endParaRPr b="0" lang="ru-RU" sz="1600" spc="-1" strike="noStrike">
              <a:latin typeface="Arial"/>
            </a:endParaRPr>
          </a:p>
          <a:p>
            <a:pPr>
              <a:lnSpc>
                <a:spcPct val="100000"/>
              </a:lnSpc>
            </a:pPr>
            <a:r>
              <a:rPr b="0" lang="ru-RU" sz="1600" spc="-1" strike="noStrike">
                <a:solidFill>
                  <a:srgbClr val="292929"/>
                </a:solidFill>
                <a:latin typeface="Comic Sans MS"/>
                <a:ea typeface="Arial"/>
              </a:rPr>
              <a:t>плюс вспомним о </a:t>
            </a:r>
            <a:r>
              <a:rPr b="0" lang="ru-RU" sz="1600" spc="-1" strike="noStrike" u="sng">
                <a:solidFill>
                  <a:srgbClr val="0563c1"/>
                </a:solidFill>
                <a:uFillTx/>
                <a:latin typeface="Comic Sans MS"/>
                <a:ea typeface="Arial"/>
                <a:hlinkClick r:id="rId9"/>
              </a:rPr>
              <a:t>setters</a:t>
            </a:r>
            <a:r>
              <a:rPr b="0" lang="ru-RU" sz="1600" spc="-1" strike="noStrike">
                <a:solidFill>
                  <a:srgbClr val="292929"/>
                </a:solidFill>
                <a:latin typeface="Comic Sans MS"/>
                <a:ea typeface="Arial"/>
              </a:rPr>
              <a:t>, </a:t>
            </a:r>
            <a:r>
              <a:rPr b="0" lang="ru-RU" sz="1600" spc="-1" strike="noStrike" u="sng">
                <a:solidFill>
                  <a:srgbClr val="0563c1"/>
                </a:solidFill>
                <a:uFillTx/>
                <a:latin typeface="Comic Sans MS"/>
                <a:ea typeface="Arial"/>
                <a:hlinkClick r:id="rId10"/>
              </a:rPr>
              <a:t>getters</a:t>
            </a:r>
            <a:r>
              <a:rPr b="0" lang="ru-RU" sz="1600" spc="-1" strike="noStrike">
                <a:solidFill>
                  <a:srgbClr val="292929"/>
                </a:solidFill>
                <a:latin typeface="Comic Sans MS"/>
                <a:ea typeface="Arial"/>
              </a:rPr>
              <a:t>. Все это добавляет вариации в вышеуказанные способы определения функций.</a:t>
            </a:r>
            <a:endParaRPr b="0" lang="ru-RU" sz="1600" spc="-1" strike="noStrike">
              <a:latin typeface="Arial"/>
            </a:endParaRPr>
          </a:p>
        </p:txBody>
      </p:sp>
      <p:pic>
        <p:nvPicPr>
          <p:cNvPr id="222" name="Рисунок 103" descr=""/>
          <p:cNvPicPr/>
          <p:nvPr/>
        </p:nvPicPr>
        <p:blipFill>
          <a:blip r:embed="rId11"/>
          <a:stretch/>
        </p:blipFill>
        <p:spPr>
          <a:xfrm>
            <a:off x="675720" y="4233960"/>
            <a:ext cx="3390480" cy="19047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Google Shape;152;p7" descr=""/>
          <p:cNvPicPr/>
          <p:nvPr/>
        </p:nvPicPr>
        <p:blipFill>
          <a:blip r:embed="rId1"/>
          <a:stretch/>
        </p:blipFill>
        <p:spPr>
          <a:xfrm rot="5400000">
            <a:off x="1055520" y="4582080"/>
            <a:ext cx="1522080" cy="3029040"/>
          </a:xfrm>
          <a:prstGeom prst="rect">
            <a:avLst/>
          </a:prstGeom>
          <a:ln>
            <a:noFill/>
          </a:ln>
        </p:spPr>
      </p:pic>
      <p:pic>
        <p:nvPicPr>
          <p:cNvPr id="224" name="Google Shape;190;p11" descr=""/>
          <p:cNvPicPr/>
          <p:nvPr/>
        </p:nvPicPr>
        <p:blipFill>
          <a:blip r:embed="rId2"/>
          <a:stretch/>
        </p:blipFill>
        <p:spPr>
          <a:xfrm rot="10800000">
            <a:off x="360" y="0"/>
            <a:ext cx="5490360" cy="3333240"/>
          </a:xfrm>
          <a:prstGeom prst="rect">
            <a:avLst/>
          </a:prstGeom>
          <a:ln>
            <a:noFill/>
          </a:ln>
        </p:spPr>
      </p:pic>
      <p:pic>
        <p:nvPicPr>
          <p:cNvPr id="225" name="Google Shape;193;p11" descr="C:\Users\gelya\OneDrive\Рабочий стол\A_web_scholarship_head-01.png"/>
          <p:cNvPicPr/>
          <p:nvPr/>
        </p:nvPicPr>
        <p:blipFill>
          <a:blip r:embed="rId3"/>
          <a:stretch/>
        </p:blipFill>
        <p:spPr>
          <a:xfrm>
            <a:off x="8381880" y="3759120"/>
            <a:ext cx="3809520" cy="3098520"/>
          </a:xfrm>
          <a:prstGeom prst="rect">
            <a:avLst/>
          </a:prstGeom>
          <a:ln>
            <a:noFill/>
          </a:ln>
        </p:spPr>
      </p:pic>
      <p:pic>
        <p:nvPicPr>
          <p:cNvPr id="226" name="Google Shape;194;p11" descr=""/>
          <p:cNvPicPr/>
          <p:nvPr/>
        </p:nvPicPr>
        <p:blipFill>
          <a:blip r:embed="rId4"/>
          <a:stretch/>
        </p:blipFill>
        <p:spPr>
          <a:xfrm>
            <a:off x="0" y="15480"/>
            <a:ext cx="1924920" cy="1546200"/>
          </a:xfrm>
          <a:prstGeom prst="rect">
            <a:avLst/>
          </a:prstGeom>
          <a:ln>
            <a:noFill/>
          </a:ln>
        </p:spPr>
      </p:pic>
      <p:sp>
        <p:nvSpPr>
          <p:cNvPr id="227" name="CustomShape 1"/>
          <p:cNvSpPr/>
          <p:nvPr/>
        </p:nvSpPr>
        <p:spPr>
          <a:xfrm>
            <a:off x="2753640" y="308880"/>
            <a:ext cx="5010840" cy="474120"/>
          </a:xfrm>
          <a:prstGeom prst="rect">
            <a:avLst/>
          </a:prstGeom>
          <a:noFill/>
          <a:ln>
            <a:noFill/>
          </a:ln>
        </p:spPr>
        <p:style>
          <a:lnRef idx="0"/>
          <a:fillRef idx="0"/>
          <a:effectRef idx="0"/>
          <a:fontRef idx="minor"/>
        </p:style>
        <p:txBody>
          <a:bodyPr lIns="90000" rIns="90000" tIns="45000" bIns="45000">
            <a:spAutoFit/>
          </a:bodyPr>
          <a:p>
            <a:pPr>
              <a:lnSpc>
                <a:spcPct val="90000"/>
              </a:lnSpc>
            </a:pPr>
            <a:r>
              <a:rPr b="1" lang="ru-RU" sz="2800" spc="-1" strike="noStrike">
                <a:solidFill>
                  <a:srgbClr val="ed7d31"/>
                </a:solidFill>
                <a:latin typeface="Comic Sans MS"/>
                <a:ea typeface="Playfair Display"/>
              </a:rPr>
              <a:t>Параметры</a:t>
            </a:r>
            <a:r>
              <a:rPr b="0" lang="ru-RU" sz="2800" spc="-1" strike="noStrike">
                <a:solidFill>
                  <a:srgbClr val="595959"/>
                </a:solidFill>
                <a:latin typeface="Comic Sans MS"/>
                <a:ea typeface="Rubik"/>
              </a:rPr>
              <a:t> </a:t>
            </a:r>
            <a:r>
              <a:rPr b="0" lang="ru-RU" sz="2800" spc="-1" strike="noStrike">
                <a:solidFill>
                  <a:srgbClr val="ed7d31"/>
                </a:solidFill>
                <a:latin typeface="Comic Sans MS"/>
                <a:ea typeface="Rubik"/>
              </a:rPr>
              <a:t>и</a:t>
            </a:r>
            <a:r>
              <a:rPr b="0" lang="ru-RU" sz="2800" spc="-1" strike="noStrike">
                <a:solidFill>
                  <a:srgbClr val="595959"/>
                </a:solidFill>
                <a:latin typeface="Comic Sans MS"/>
                <a:ea typeface="Rubik"/>
              </a:rPr>
              <a:t> </a:t>
            </a:r>
            <a:r>
              <a:rPr b="0" lang="en-US" sz="2800" spc="-1" strike="noStrike" u="sng">
                <a:solidFill>
                  <a:srgbClr val="0563c1"/>
                </a:solidFill>
                <a:uFillTx/>
                <a:latin typeface="Comic Sans MS"/>
                <a:ea typeface="Rubik"/>
                <a:hlinkClick r:id="rId5"/>
              </a:rPr>
              <a:t>arguments</a:t>
            </a:r>
            <a:endParaRPr b="0" lang="ru-RU" sz="2800" spc="-1" strike="noStrike">
              <a:latin typeface="Arial"/>
            </a:endParaRPr>
          </a:p>
        </p:txBody>
      </p:sp>
      <p:sp>
        <p:nvSpPr>
          <p:cNvPr id="228" name="CustomShape 2"/>
          <p:cNvSpPr/>
          <p:nvPr/>
        </p:nvSpPr>
        <p:spPr>
          <a:xfrm>
            <a:off x="305640" y="2075400"/>
            <a:ext cx="4107240" cy="1581480"/>
          </a:xfrm>
          <a:prstGeom prst="rect">
            <a:avLst/>
          </a:prstGeom>
          <a:solidFill>
            <a:srgbClr val="ffffff">
              <a:alpha val="35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function</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params</a:t>
            </a:r>
            <a:r>
              <a:rPr b="0" lang="en-US" sz="1400" spc="-1" strike="noStrike">
                <a:solidFill>
                  <a:srgbClr val="999999"/>
                </a:solidFill>
                <a:latin typeface="Consolas"/>
                <a:ea typeface="Arial"/>
              </a:rPr>
              <a:t>(</a:t>
            </a:r>
            <a:r>
              <a:rPr b="0" lang="en-US" sz="1000" spc="-1" strike="noStrike">
                <a:solidFill>
                  <a:srgbClr val="333333"/>
                </a:solidFill>
                <a:latin typeface="Consolas"/>
                <a:ea typeface="Arial"/>
              </a:rPr>
              <a:t>arg1</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arg2, </a:t>
            </a:r>
            <a:r>
              <a:rPr b="0" lang="en-US" sz="1400" spc="-1" strike="noStrike">
                <a:solidFill>
                  <a:srgbClr val="333333"/>
                </a:solidFill>
                <a:latin typeface="Consolas"/>
                <a:ea typeface="Arial"/>
              </a:rPr>
              <a:t>arg3 = ‘</a:t>
            </a:r>
            <a:r>
              <a:rPr b="1" lang="en-US" sz="1400" spc="-1" strike="noStrike">
                <a:solidFill>
                  <a:srgbClr val="ed7d31"/>
                </a:solidFill>
                <a:latin typeface="Consolas"/>
                <a:ea typeface="Arial"/>
              </a:rPr>
              <a:t>c</a:t>
            </a:r>
            <a:r>
              <a:rPr b="0" lang="en-US" sz="1400" spc="-1" strike="noStrike">
                <a:solidFill>
                  <a:srgbClr val="333333"/>
                </a:solidFill>
                <a:latin typeface="Consolas"/>
                <a:ea typeface="Arial"/>
              </a:rPr>
              <a:t>’</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1" i="1" lang="en-US" sz="1400" spc="-1" strike="noStrike">
                <a:solidFill>
                  <a:srgbClr val="9876aa"/>
                </a:solidFill>
                <a:latin typeface="Consolas"/>
                <a:ea typeface="Arial"/>
              </a:rPr>
              <a:t> </a:t>
            </a:r>
            <a:r>
              <a:rPr b="1" i="1" lang="ru-RU" sz="1400" spc="-1" strike="noStrike">
                <a:solidFill>
                  <a:srgbClr val="9876aa"/>
                </a:solidFill>
                <a:latin typeface="Consolas"/>
                <a:ea typeface="Arial"/>
              </a:rPr>
              <a:t>console</a:t>
            </a:r>
            <a:r>
              <a:rPr b="0" lang="ru-RU" sz="1400" spc="-1" strike="noStrike">
                <a:solidFill>
                  <a:srgbClr val="a9b7c6"/>
                </a:solidFill>
                <a:latin typeface="Consolas"/>
                <a:ea typeface="Arial"/>
              </a:rPr>
              <a:t>.</a:t>
            </a:r>
            <a:r>
              <a:rPr b="1" lang="ru-RU" sz="1400" spc="-1" strike="noStrike">
                <a:solidFill>
                  <a:srgbClr val="ffc66d"/>
                </a:solidFill>
                <a:latin typeface="Consolas"/>
                <a:ea typeface="Arial"/>
              </a:rPr>
              <a:t>log</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'arg:'</a:t>
            </a:r>
            <a:r>
              <a:rPr b="0" lang="ru-RU" sz="1400" spc="-1" strike="noStrike">
                <a:solidFill>
                  <a:srgbClr val="cc7832"/>
                </a:solidFill>
                <a:latin typeface="Consolas"/>
                <a:ea typeface="Arial"/>
              </a:rPr>
              <a:t>, </a:t>
            </a:r>
            <a:r>
              <a:rPr b="0" lang="en-US" sz="1400" spc="-1" strike="noStrike">
                <a:solidFill>
                  <a:srgbClr val="333333"/>
                </a:solidFill>
                <a:latin typeface="Consolas"/>
                <a:ea typeface="Arial"/>
              </a:rPr>
              <a:t>arg1</a:t>
            </a:r>
            <a:r>
              <a:rPr b="0" lang="ru-RU" sz="1400" spc="-1" strike="noStrike">
                <a:solidFill>
                  <a:srgbClr val="cc7832"/>
                </a:solidFill>
                <a:latin typeface="Consolas"/>
                <a:ea typeface="Arial"/>
              </a:rPr>
              <a:t>, </a:t>
            </a:r>
            <a:r>
              <a:rPr b="0" lang="en-US" sz="1400" spc="-1" strike="noStrike">
                <a:solidFill>
                  <a:srgbClr val="333333"/>
                </a:solidFill>
                <a:latin typeface="Consolas"/>
                <a:ea typeface="Arial"/>
              </a:rPr>
              <a:t>arg2</a:t>
            </a:r>
            <a:r>
              <a:rPr b="0" lang="ru-RU" sz="1400" spc="-1" strike="noStrike">
                <a:solidFill>
                  <a:srgbClr val="cc7832"/>
                </a:solidFill>
                <a:latin typeface="Consolas"/>
                <a:ea typeface="Arial"/>
              </a:rPr>
              <a:t>, </a:t>
            </a:r>
            <a:r>
              <a:rPr b="1" lang="en-US" sz="1400" spc="-1" strike="noStrike">
                <a:solidFill>
                  <a:srgbClr val="ed7d31"/>
                </a:solidFill>
                <a:latin typeface="Consolas"/>
                <a:ea typeface="Arial"/>
              </a:rPr>
              <a:t>arg3</a:t>
            </a: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 // a, b, </a:t>
            </a:r>
            <a:r>
              <a:rPr b="0" lang="en-US" sz="1400" spc="-1" strike="noStrike">
                <a:solidFill>
                  <a:srgbClr val="ed7d31"/>
                </a:solidFill>
                <a:latin typeface="Consolas"/>
                <a:ea typeface="Arial"/>
              </a:rPr>
              <a:t>c</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en-US" sz="1400" spc="-1" strike="noStrike">
                <a:solidFill>
                  <a:srgbClr val="dd4a68"/>
                </a:solidFill>
                <a:latin typeface="Consolas"/>
                <a:ea typeface="Arial"/>
              </a:rPr>
              <a:t>params</a:t>
            </a:r>
            <a:r>
              <a:rPr b="0" lang="en-US" sz="1400" spc="-1" strike="noStrike">
                <a:solidFill>
                  <a:srgbClr val="595959"/>
                </a:solidFill>
                <a:latin typeface="Consolas"/>
                <a:ea typeface="Arial"/>
              </a:rPr>
              <a:t>(‘a’, ‘b’);</a:t>
            </a:r>
            <a:endParaRPr b="0" lang="ru-RU" sz="1400" spc="-1" strike="noStrike">
              <a:latin typeface="Arial"/>
            </a:endParaRPr>
          </a:p>
        </p:txBody>
      </p:sp>
      <p:sp>
        <p:nvSpPr>
          <p:cNvPr id="229" name="CustomShape 3"/>
          <p:cNvSpPr/>
          <p:nvPr/>
        </p:nvSpPr>
        <p:spPr>
          <a:xfrm>
            <a:off x="5632560" y="2075400"/>
            <a:ext cx="4107240" cy="1368360"/>
          </a:xfrm>
          <a:prstGeom prst="rect">
            <a:avLst/>
          </a:prstGeom>
          <a:solidFill>
            <a:srgbClr val="ffffff">
              <a:alpha val="35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function</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params</a:t>
            </a:r>
            <a:r>
              <a:rPr b="0" lang="en-US" sz="1400" spc="-1" strike="noStrike">
                <a:solidFill>
                  <a:srgbClr val="999999"/>
                </a:solidFill>
                <a:latin typeface="Consolas"/>
                <a:ea typeface="Arial"/>
              </a:rPr>
              <a:t>(</a:t>
            </a:r>
            <a:r>
              <a:rPr b="0" lang="en-US" sz="1000" spc="-1" strike="noStrike">
                <a:solidFill>
                  <a:srgbClr val="333333"/>
                </a:solidFill>
                <a:latin typeface="Consolas"/>
                <a:ea typeface="Arial"/>
              </a:rPr>
              <a:t>arg1</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arg2</a:t>
            </a:r>
            <a:r>
              <a:rPr b="0" lang="en-US" sz="1000" spc="-1" strike="noStrike">
                <a:solidFill>
                  <a:srgbClr val="999999"/>
                </a:solidFill>
                <a:latin typeface="Consolas"/>
                <a:ea typeface="Arial"/>
              </a:rPr>
              <a:t>,</a:t>
            </a:r>
            <a:r>
              <a:rPr b="0" lang="en-US" sz="1000" spc="-1" strike="noStrike">
                <a:solidFill>
                  <a:srgbClr val="333333"/>
                </a:solidFill>
                <a:latin typeface="Consolas"/>
                <a:ea typeface="Arial"/>
              </a:rPr>
              <a:t> </a:t>
            </a:r>
            <a:r>
              <a:rPr b="0" lang="en-US" sz="1000" spc="-1" strike="noStrike" u="sng">
                <a:solidFill>
                  <a:srgbClr val="0563c1"/>
                </a:solidFill>
                <a:uFillTx/>
                <a:latin typeface="Consolas"/>
                <a:ea typeface="Arial"/>
                <a:hlinkClick r:id="rId6"/>
              </a:rPr>
              <a:t>...argN</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1" i="1" lang="en-US" sz="1400" spc="-1" strike="noStrike">
                <a:solidFill>
                  <a:srgbClr val="9876aa"/>
                </a:solidFill>
                <a:latin typeface="Consolas"/>
                <a:ea typeface="Arial"/>
              </a:rPr>
              <a:t> </a:t>
            </a:r>
            <a:r>
              <a:rPr b="1" i="1" lang="ru-RU" sz="1400" spc="-1" strike="noStrike">
                <a:solidFill>
                  <a:srgbClr val="9876aa"/>
                </a:solidFill>
                <a:latin typeface="Consolas"/>
                <a:ea typeface="Arial"/>
              </a:rPr>
              <a:t>console</a:t>
            </a: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log</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'arg:'</a:t>
            </a:r>
            <a:r>
              <a:rPr b="0" lang="ru-RU" sz="1400" spc="-1" strike="noStrike">
                <a:solidFill>
                  <a:srgbClr val="cc7832"/>
                </a:solidFill>
                <a:latin typeface="Consolas"/>
                <a:ea typeface="Arial"/>
              </a:rPr>
              <a:t>, </a:t>
            </a:r>
            <a:r>
              <a:rPr b="0" lang="en-US" sz="1400" spc="-1" strike="noStrike">
                <a:solidFill>
                  <a:srgbClr val="333333"/>
                </a:solidFill>
                <a:latin typeface="Consolas"/>
                <a:ea typeface="Arial"/>
              </a:rPr>
              <a:t>arg1</a:t>
            </a:r>
            <a:r>
              <a:rPr b="0" lang="ru-RU" sz="1400" spc="-1" strike="noStrike">
                <a:solidFill>
                  <a:srgbClr val="cc7832"/>
                </a:solidFill>
                <a:latin typeface="Consolas"/>
                <a:ea typeface="Arial"/>
              </a:rPr>
              <a:t>, </a:t>
            </a:r>
            <a:r>
              <a:rPr b="0" lang="en-US" sz="1400" spc="-1" strike="noStrike">
                <a:solidFill>
                  <a:srgbClr val="333333"/>
                </a:solidFill>
                <a:latin typeface="Consolas"/>
                <a:ea typeface="Arial"/>
              </a:rPr>
              <a:t>arg2</a:t>
            </a:r>
            <a:r>
              <a:rPr b="0" lang="ru-RU" sz="1400" spc="-1" strike="noStrike">
                <a:solidFill>
                  <a:srgbClr val="cc7832"/>
                </a:solidFill>
                <a:latin typeface="Consolas"/>
                <a:ea typeface="Arial"/>
              </a:rPr>
              <a:t>, </a:t>
            </a:r>
            <a:r>
              <a:rPr b="0" lang="en-US" sz="1400" spc="-1" strike="noStrike" u="sng">
                <a:solidFill>
                  <a:srgbClr val="0563c1"/>
                </a:solidFill>
                <a:uFillTx/>
                <a:latin typeface="Consolas"/>
                <a:ea typeface="Arial"/>
                <a:hlinkClick r:id="rId7"/>
              </a:rPr>
              <a:t>argN</a:t>
            </a: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 // ‘a’,‘b’,[</a:t>
            </a:r>
            <a:r>
              <a:rPr b="1" lang="en-US" sz="1400" spc="-1" strike="noStrike">
                <a:solidFill>
                  <a:srgbClr val="ed7d31"/>
                </a:solidFill>
                <a:latin typeface="Consolas"/>
                <a:ea typeface="Arial"/>
              </a:rPr>
              <a:t>‘c’,‘d’</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en-US" sz="1400" spc="-1" strike="noStrike">
                <a:solidFill>
                  <a:srgbClr val="dd4a68"/>
                </a:solidFill>
                <a:latin typeface="Consolas"/>
                <a:ea typeface="Arial"/>
              </a:rPr>
              <a:t>params</a:t>
            </a:r>
            <a:r>
              <a:rPr b="0" lang="en-US" sz="1400" spc="-1" strike="noStrike">
                <a:solidFill>
                  <a:srgbClr val="595959"/>
                </a:solidFill>
                <a:latin typeface="Consolas"/>
                <a:ea typeface="Arial"/>
              </a:rPr>
              <a:t>(‘a’,‘b’,</a:t>
            </a:r>
            <a:r>
              <a:rPr b="1" lang="en-US" sz="1400" spc="-1" strike="noStrike">
                <a:solidFill>
                  <a:srgbClr val="ed7d31"/>
                </a:solidFill>
                <a:latin typeface="Consolas"/>
                <a:ea typeface="Arial"/>
              </a:rPr>
              <a:t>‘c’,‘d’</a:t>
            </a:r>
            <a:r>
              <a:rPr b="0" lang="en-US" sz="1400" spc="-1" strike="noStrike">
                <a:solidFill>
                  <a:srgbClr val="595959"/>
                </a:solidFill>
                <a:latin typeface="Consolas"/>
                <a:ea typeface="Arial"/>
              </a:rPr>
              <a:t>);</a:t>
            </a:r>
            <a:endParaRPr b="0" lang="ru-RU" sz="1400" spc="-1" strike="noStrike">
              <a:latin typeface="Arial"/>
            </a:endParaRPr>
          </a:p>
        </p:txBody>
      </p:sp>
      <p:sp>
        <p:nvSpPr>
          <p:cNvPr id="230" name="CustomShape 4"/>
          <p:cNvSpPr/>
          <p:nvPr/>
        </p:nvSpPr>
        <p:spPr>
          <a:xfrm rot="5400000">
            <a:off x="8472600" y="1721880"/>
            <a:ext cx="514080" cy="326520"/>
          </a:xfrm>
          <a:prstGeom prst="curvedConnector3">
            <a:avLst>
              <a:gd name="adj1" fmla="val 16661"/>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31" name="CustomShape 5"/>
          <p:cNvSpPr/>
          <p:nvPr/>
        </p:nvSpPr>
        <p:spPr>
          <a:xfrm>
            <a:off x="2067120" y="1254240"/>
            <a:ext cx="25426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400" spc="-1" strike="noStrike">
                <a:solidFill>
                  <a:srgbClr val="0563c1"/>
                </a:solidFill>
                <a:latin typeface="Comic Sans MS"/>
                <a:ea typeface="Arial"/>
                <a:hlinkClick r:id="rId8"/>
              </a:rPr>
              <a:t>Параметр по умолчанию</a:t>
            </a:r>
            <a:endParaRPr b="0" lang="ru-RU" sz="1400" spc="-1" strike="noStrike">
              <a:latin typeface="Arial"/>
            </a:endParaRPr>
          </a:p>
        </p:txBody>
      </p:sp>
      <p:sp>
        <p:nvSpPr>
          <p:cNvPr id="232" name="CustomShape 6"/>
          <p:cNvSpPr/>
          <p:nvPr/>
        </p:nvSpPr>
        <p:spPr>
          <a:xfrm>
            <a:off x="7697880" y="1179720"/>
            <a:ext cx="2389320" cy="446400"/>
          </a:xfrm>
          <a:prstGeom prst="rect">
            <a:avLst/>
          </a:prstGeom>
          <a:noFill/>
          <a:ln>
            <a:noFill/>
          </a:ln>
        </p:spPr>
        <p:style>
          <a:lnRef idx="0"/>
          <a:fillRef idx="0"/>
          <a:effectRef idx="0"/>
          <a:fontRef idx="minor"/>
        </p:style>
        <p:txBody>
          <a:bodyPr wrap="none" lIns="0" rIns="0" tIns="114120" bIns="57240" anchor="ctr">
            <a:spAutoFit/>
          </a:bodyPr>
          <a:p>
            <a:pPr>
              <a:lnSpc>
                <a:spcPct val="100000"/>
              </a:lnSpc>
              <a:tabLst>
                <a:tab algn="l" pos="0"/>
              </a:tabLst>
            </a:pPr>
            <a:r>
              <a:rPr b="1" lang="ru-RU" sz="1800" spc="-1" strike="noStrike" u="sng">
                <a:solidFill>
                  <a:srgbClr val="0563c1"/>
                </a:solidFill>
                <a:uFillTx/>
                <a:latin typeface="Comic Sans MS"/>
                <a:ea typeface="Arial"/>
                <a:hlinkClick r:id="rId9"/>
              </a:rPr>
              <a:t>О</a:t>
            </a:r>
            <a:r>
              <a:rPr b="1" lang="ru-RU" sz="1800" spc="-1" strike="noStrike" u="sng">
                <a:solidFill>
                  <a:srgbClr val="0563c1"/>
                </a:solidFill>
                <a:uFillTx/>
                <a:latin typeface="Comic Sans MS"/>
                <a:ea typeface="Arial"/>
                <a:hlinkClick r:id="rId10"/>
              </a:rPr>
              <a:t>статочные параметры (</a:t>
            </a:r>
            <a:r>
              <a:rPr b="1" lang="ru-RU" sz="1000" spc="-1" strike="noStrike">
                <a:solidFill>
                  <a:srgbClr val="0563c1"/>
                </a:solidFill>
                <a:latin typeface="Comic Sans MS"/>
                <a:ea typeface="Arial"/>
                <a:hlinkClick r:id="rId11"/>
              </a:rPr>
              <a:t>...</a:t>
            </a:r>
            <a:r>
              <a:rPr b="1" lang="ru-RU" sz="1800" spc="-1" strike="noStrike" u="sng">
                <a:solidFill>
                  <a:srgbClr val="0563c1"/>
                </a:solidFill>
                <a:uFillTx/>
                <a:latin typeface="Comic Sans MS"/>
                <a:ea typeface="Arial"/>
                <a:hlinkClick r:id="rId12"/>
              </a:rPr>
              <a:t>)</a:t>
            </a:r>
            <a:endParaRPr b="0" lang="ru-RU" sz="1800" spc="-1" strike="noStrike">
              <a:latin typeface="Arial"/>
            </a:endParaRPr>
          </a:p>
        </p:txBody>
      </p:sp>
      <p:sp>
        <p:nvSpPr>
          <p:cNvPr id="233" name="CustomShape 7"/>
          <p:cNvSpPr/>
          <p:nvPr/>
        </p:nvSpPr>
        <p:spPr>
          <a:xfrm flipH="1" rot="16200000">
            <a:off x="3195360" y="1705320"/>
            <a:ext cx="574560" cy="288000"/>
          </a:xfrm>
          <a:prstGeom prst="curvedConnector3">
            <a:avLst>
              <a:gd name="adj1" fmla="val 23493"/>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34" name="CustomShape 8"/>
          <p:cNvSpPr/>
          <p:nvPr/>
        </p:nvSpPr>
        <p:spPr>
          <a:xfrm>
            <a:off x="1239120" y="4428360"/>
            <a:ext cx="4107240" cy="1155960"/>
          </a:xfrm>
          <a:prstGeom prst="rect">
            <a:avLst/>
          </a:prstGeom>
          <a:solidFill>
            <a:srgbClr val="ffffff">
              <a:alpha val="35000"/>
            </a:srgbClr>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77aa"/>
                </a:solidFill>
                <a:latin typeface="Consolas"/>
                <a:ea typeface="Arial"/>
              </a:rPr>
              <a:t>function</a:t>
            </a:r>
            <a:r>
              <a:rPr b="0" lang="en-US" sz="1400" spc="-1" strike="noStrike">
                <a:solidFill>
                  <a:srgbClr val="333333"/>
                </a:solidFill>
                <a:latin typeface="Consolas"/>
                <a:ea typeface="Arial"/>
              </a:rPr>
              <a:t> </a:t>
            </a:r>
            <a:r>
              <a:rPr b="0" lang="en-US" sz="1400" spc="-1" strike="noStrike">
                <a:solidFill>
                  <a:srgbClr val="dd4a68"/>
                </a:solidFill>
                <a:latin typeface="Consolas"/>
                <a:ea typeface="Arial"/>
              </a:rPr>
              <a:t>params</a:t>
            </a:r>
            <a:r>
              <a:rPr b="0" lang="en-US" sz="1400" spc="-1" strike="noStrike">
                <a:solidFill>
                  <a:srgbClr val="999999"/>
                </a:solidFill>
                <a:latin typeface="Consolas"/>
                <a:ea typeface="Arial"/>
              </a:rPr>
              <a:t>()</a:t>
            </a:r>
            <a:r>
              <a:rPr b="0" lang="en-US" sz="1400" spc="-1" strike="noStrike">
                <a:solidFill>
                  <a:srgbClr val="333333"/>
                </a:solidFill>
                <a:latin typeface="Consolas"/>
                <a:ea typeface="Arial"/>
              </a:rPr>
              <a:t> </a:t>
            </a:r>
            <a:r>
              <a:rPr b="0" lang="en-US" sz="1400" spc="-1" strike="noStrike">
                <a:solidFill>
                  <a:srgbClr val="999999"/>
                </a:solidFill>
                <a:latin typeface="Consolas"/>
                <a:ea typeface="Arial"/>
              </a:rPr>
              <a:t>{</a:t>
            </a:r>
            <a:endParaRPr b="0" lang="ru-RU" sz="1400" spc="-1" strike="noStrike">
              <a:latin typeface="Arial"/>
            </a:endParaRPr>
          </a:p>
          <a:p>
            <a:pPr>
              <a:lnSpc>
                <a:spcPct val="100000"/>
              </a:lnSpc>
            </a:pPr>
            <a:r>
              <a:rPr b="1" i="1" lang="en-US" sz="1400" spc="-1" strike="noStrike">
                <a:solidFill>
                  <a:srgbClr val="9876aa"/>
                </a:solidFill>
                <a:latin typeface="Consolas"/>
                <a:ea typeface="Arial"/>
              </a:rPr>
              <a:t> </a:t>
            </a:r>
            <a:r>
              <a:rPr b="1" i="1" lang="ru-RU" sz="1400" spc="-1" strike="noStrike">
                <a:solidFill>
                  <a:srgbClr val="9876aa"/>
                </a:solidFill>
                <a:latin typeface="Consolas"/>
                <a:ea typeface="Arial"/>
              </a:rPr>
              <a:t>console</a:t>
            </a:r>
            <a:r>
              <a:rPr b="0" lang="ru-RU" sz="1400" spc="-1" strike="noStrike">
                <a:solidFill>
                  <a:srgbClr val="a9b7c6"/>
                </a:solidFill>
                <a:latin typeface="Consolas"/>
                <a:ea typeface="Arial"/>
              </a:rPr>
              <a:t>.</a:t>
            </a:r>
            <a:r>
              <a:rPr b="1" lang="ru-RU" sz="1400" spc="-1" strike="noStrike">
                <a:solidFill>
                  <a:srgbClr val="ffc66d"/>
                </a:solidFill>
                <a:latin typeface="Consolas"/>
                <a:ea typeface="Arial"/>
              </a:rPr>
              <a:t>log</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'arg:'</a:t>
            </a:r>
            <a:r>
              <a:rPr b="0" lang="ru-RU" sz="1400" spc="-1" strike="noStrike">
                <a:solidFill>
                  <a:srgbClr val="cc7832"/>
                </a:solidFill>
                <a:latin typeface="Consolas"/>
                <a:ea typeface="Arial"/>
              </a:rPr>
              <a:t>, </a:t>
            </a:r>
            <a:r>
              <a:rPr b="0" lang="en-US" sz="1400" spc="-1" strike="noStrike">
                <a:solidFill>
                  <a:srgbClr val="333333"/>
                </a:solidFill>
                <a:latin typeface="Consolas"/>
                <a:ea typeface="Arial"/>
              </a:rPr>
              <a:t>arguments</a:t>
            </a: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endParaRPr b="0" lang="ru-RU" sz="1400" spc="-1" strike="noStrike">
              <a:latin typeface="Arial"/>
            </a:endParaRPr>
          </a:p>
          <a:p>
            <a:pPr>
              <a:lnSpc>
                <a:spcPct val="100000"/>
              </a:lnSpc>
            </a:pPr>
            <a:r>
              <a:rPr b="0" lang="ru-RU" sz="1400" spc="-1" strike="noStrike">
                <a:solidFill>
                  <a:srgbClr val="999999"/>
                </a:solidFill>
                <a:latin typeface="Consolas"/>
                <a:ea typeface="Arial"/>
              </a:rPr>
              <a:t>}</a:t>
            </a:r>
            <a:r>
              <a:rPr b="0" lang="en-US" sz="1400" spc="-1" strike="noStrike">
                <a:solidFill>
                  <a:srgbClr val="999999"/>
                </a:solidFill>
                <a:latin typeface="Consolas"/>
                <a:ea typeface="Arial"/>
              </a:rPr>
              <a:t> // </a:t>
            </a:r>
            <a:r>
              <a:rPr b="0" lang="en-US" sz="1400" spc="-1" strike="noStrike">
                <a:solidFill>
                  <a:srgbClr val="808080"/>
                </a:solidFill>
                <a:latin typeface="Consolas"/>
                <a:ea typeface="Arial"/>
              </a:rPr>
              <a:t>Arguments[a, b, c]</a:t>
            </a:r>
            <a:endParaRPr b="0" lang="ru-RU" sz="1400" spc="-1" strike="noStrike">
              <a:latin typeface="Arial"/>
            </a:endParaRPr>
          </a:p>
          <a:p>
            <a:pPr>
              <a:lnSpc>
                <a:spcPct val="100000"/>
              </a:lnSpc>
            </a:pPr>
            <a:endParaRPr b="0" lang="ru-RU" sz="1400" spc="-1" strike="noStrike">
              <a:latin typeface="Arial"/>
            </a:endParaRPr>
          </a:p>
          <a:p>
            <a:pPr>
              <a:lnSpc>
                <a:spcPct val="100000"/>
              </a:lnSpc>
            </a:pPr>
            <a:r>
              <a:rPr b="0" lang="en-US" sz="1400" spc="-1" strike="noStrike">
                <a:solidFill>
                  <a:srgbClr val="dd4a68"/>
                </a:solidFill>
                <a:latin typeface="Consolas"/>
                <a:ea typeface="Arial"/>
              </a:rPr>
              <a:t>params</a:t>
            </a:r>
            <a:r>
              <a:rPr b="0" lang="en-US" sz="1400" spc="-1" strike="noStrike">
                <a:solidFill>
                  <a:srgbClr val="595959"/>
                </a:solidFill>
                <a:latin typeface="Consolas"/>
                <a:ea typeface="Arial"/>
              </a:rPr>
              <a:t>(‘a’, ‘b’, ‘c’);</a:t>
            </a:r>
            <a:endParaRPr b="0" lang="ru-RU" sz="1400" spc="-1" strike="noStrike">
              <a:latin typeface="Arial"/>
            </a:endParaRPr>
          </a:p>
        </p:txBody>
      </p:sp>
      <p:sp>
        <p:nvSpPr>
          <p:cNvPr id="235" name="CustomShape 9"/>
          <p:cNvSpPr/>
          <p:nvPr/>
        </p:nvSpPr>
        <p:spPr>
          <a:xfrm>
            <a:off x="3331080" y="3758040"/>
            <a:ext cx="19263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400" spc="-1" strike="noStrike" u="sng">
                <a:solidFill>
                  <a:srgbClr val="0563c1"/>
                </a:solidFill>
                <a:uFillTx/>
                <a:latin typeface="Comic Sans MS"/>
                <a:ea typeface="Arial"/>
                <a:hlinkClick r:id="rId13"/>
              </a:rPr>
              <a:t>Function.arguments</a:t>
            </a:r>
            <a:endParaRPr b="0" lang="ru-RU" sz="1400" spc="-1" strike="noStrike">
              <a:latin typeface="Arial"/>
            </a:endParaRPr>
          </a:p>
        </p:txBody>
      </p:sp>
      <p:sp>
        <p:nvSpPr>
          <p:cNvPr id="236" name="CustomShape 10"/>
          <p:cNvSpPr/>
          <p:nvPr/>
        </p:nvSpPr>
        <p:spPr>
          <a:xfrm rot="5400000">
            <a:off x="3778560" y="4186440"/>
            <a:ext cx="636480" cy="395280"/>
          </a:xfrm>
          <a:prstGeom prst="curvedConnector3">
            <a:avLst>
              <a:gd name="adj1" fmla="val 50000"/>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37" name="CustomShape 11"/>
          <p:cNvSpPr/>
          <p:nvPr/>
        </p:nvSpPr>
        <p:spPr>
          <a:xfrm>
            <a:off x="9882000" y="2783160"/>
            <a:ext cx="196668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200" spc="-1" strike="noStrike">
                <a:solidFill>
                  <a:srgbClr val="333333"/>
                </a:solidFill>
                <a:latin typeface="Comic Sans MS"/>
                <a:ea typeface="Arial"/>
              </a:rPr>
              <a:t>получим массив из списка параметров</a:t>
            </a:r>
            <a:endParaRPr b="0" lang="ru-RU" sz="1200" spc="-1" strike="noStrike">
              <a:latin typeface="Arial"/>
            </a:endParaRPr>
          </a:p>
        </p:txBody>
      </p:sp>
      <p:sp>
        <p:nvSpPr>
          <p:cNvPr id="238" name="CustomShape 12"/>
          <p:cNvSpPr/>
          <p:nvPr/>
        </p:nvSpPr>
        <p:spPr>
          <a:xfrm rot="10800000">
            <a:off x="7976160" y="2656800"/>
            <a:ext cx="1905840" cy="357120"/>
          </a:xfrm>
          <a:prstGeom prst="curvedConnector3">
            <a:avLst>
              <a:gd name="adj1" fmla="val 22685"/>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0" y="2344680"/>
            <a:ext cx="12191760" cy="4512960"/>
          </a:xfrm>
          <a:prstGeom prst="rect">
            <a:avLst/>
          </a:prstGeom>
          <a:solidFill>
            <a:srgbClr val="f2f0ff"/>
          </a:solidFill>
          <a:ln>
            <a:noFill/>
          </a:ln>
        </p:spPr>
        <p:style>
          <a:lnRef idx="0"/>
          <a:fillRef idx="0"/>
          <a:effectRef idx="0"/>
          <a:fontRef idx="minor"/>
        </p:style>
      </p:sp>
      <p:sp>
        <p:nvSpPr>
          <p:cNvPr id="240" name="CustomShape 2"/>
          <p:cNvSpPr/>
          <p:nvPr/>
        </p:nvSpPr>
        <p:spPr>
          <a:xfrm>
            <a:off x="0" y="0"/>
            <a:ext cx="7735320" cy="1961640"/>
          </a:xfrm>
          <a:prstGeom prst="rect">
            <a:avLst/>
          </a:prstGeom>
          <a:solidFill>
            <a:srgbClr val="f2f0ff"/>
          </a:solidFill>
          <a:ln>
            <a:noFill/>
          </a:ln>
        </p:spPr>
        <p:style>
          <a:lnRef idx="0"/>
          <a:fillRef idx="0"/>
          <a:effectRef idx="0"/>
          <a:fontRef idx="minor"/>
        </p:style>
      </p:sp>
      <p:pic>
        <p:nvPicPr>
          <p:cNvPr id="241" name="Google Shape;303;p23" descr=""/>
          <p:cNvPicPr/>
          <p:nvPr/>
        </p:nvPicPr>
        <p:blipFill>
          <a:blip r:embed="rId1"/>
          <a:stretch/>
        </p:blipFill>
        <p:spPr>
          <a:xfrm>
            <a:off x="9948600" y="57240"/>
            <a:ext cx="2236680" cy="2419200"/>
          </a:xfrm>
          <a:prstGeom prst="rect">
            <a:avLst/>
          </a:prstGeom>
          <a:ln>
            <a:noFill/>
          </a:ln>
        </p:spPr>
      </p:pic>
      <p:sp>
        <p:nvSpPr>
          <p:cNvPr id="242" name="CustomShape 3"/>
          <p:cNvSpPr/>
          <p:nvPr/>
        </p:nvSpPr>
        <p:spPr>
          <a:xfrm>
            <a:off x="377280" y="295560"/>
            <a:ext cx="5096160" cy="516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ru-RU" sz="2800" spc="-1" strike="noStrike">
                <a:solidFill>
                  <a:srgbClr val="ff6d54"/>
                </a:solidFill>
                <a:latin typeface="Comic Sans MS"/>
                <a:ea typeface="Playfair Display"/>
              </a:rPr>
              <a:t>Функция высшего порядка</a:t>
            </a:r>
            <a:endParaRPr b="0" lang="ru-RU" sz="2800" spc="-1" strike="noStrike">
              <a:latin typeface="Arial"/>
            </a:endParaRPr>
          </a:p>
        </p:txBody>
      </p:sp>
      <p:sp>
        <p:nvSpPr>
          <p:cNvPr id="243" name="CustomShape 4"/>
          <p:cNvSpPr/>
          <p:nvPr/>
        </p:nvSpPr>
        <p:spPr>
          <a:xfrm>
            <a:off x="331560" y="1101960"/>
            <a:ext cx="7358400" cy="60084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ru-RU" sz="1400" spc="-1" strike="noStrike">
                <a:solidFill>
                  <a:srgbClr val="111111"/>
                </a:solidFill>
                <a:latin typeface="Comic Sans MS"/>
                <a:ea typeface="Arial"/>
              </a:rPr>
              <a:t>— </a:t>
            </a:r>
            <a:r>
              <a:rPr b="0" lang="ru-RU" sz="1400" spc="-1" strike="noStrike">
                <a:solidFill>
                  <a:srgbClr val="111111"/>
                </a:solidFill>
                <a:latin typeface="Comic Sans MS"/>
                <a:ea typeface="Arial"/>
              </a:rPr>
              <a:t>это функция, которая может принимать другую функцию в качестве аргумента или возвращать другую функцию в качестве результата.</a:t>
            </a:r>
            <a:endParaRPr b="0" lang="ru-RU" sz="1400" spc="-1" strike="noStrike">
              <a:latin typeface="Arial"/>
            </a:endParaRPr>
          </a:p>
        </p:txBody>
      </p:sp>
      <p:pic>
        <p:nvPicPr>
          <p:cNvPr id="244" name="Google Shape;252;p17" descr=""/>
          <p:cNvPicPr/>
          <p:nvPr/>
        </p:nvPicPr>
        <p:blipFill>
          <a:blip r:embed="rId2"/>
          <a:stretch/>
        </p:blipFill>
        <p:spPr>
          <a:xfrm rot="5400000">
            <a:off x="7138800" y="536760"/>
            <a:ext cx="1550160" cy="907920"/>
          </a:xfrm>
          <a:prstGeom prst="rect">
            <a:avLst/>
          </a:prstGeom>
          <a:ln>
            <a:noFill/>
          </a:ln>
        </p:spPr>
      </p:pic>
      <p:sp>
        <p:nvSpPr>
          <p:cNvPr id="245" name="CustomShape 5"/>
          <p:cNvSpPr/>
          <p:nvPr/>
        </p:nvSpPr>
        <p:spPr>
          <a:xfrm>
            <a:off x="3654360" y="794160"/>
            <a:ext cx="40204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a6a6a6"/>
                </a:solidFill>
                <a:latin typeface="Arial"/>
                <a:ea typeface="Arial"/>
              </a:rPr>
              <a:t>Функция обратного вызова или «</a:t>
            </a:r>
            <a:r>
              <a:rPr b="0" lang="en-US" sz="1400" spc="-1" strike="noStrike">
                <a:solidFill>
                  <a:srgbClr val="a6a6a6"/>
                </a:solidFill>
                <a:latin typeface="Arial"/>
                <a:ea typeface="Arial"/>
              </a:rPr>
              <a:t>callback hell</a:t>
            </a:r>
            <a:r>
              <a:rPr b="0" lang="ru-RU" sz="1400" spc="-1" strike="noStrike">
                <a:solidFill>
                  <a:srgbClr val="a6a6a6"/>
                </a:solidFill>
                <a:latin typeface="Arial"/>
                <a:ea typeface="Arial"/>
              </a:rPr>
              <a:t>»</a:t>
            </a:r>
            <a:endParaRPr b="0" lang="ru-RU" sz="1400" spc="-1" strike="noStrike">
              <a:latin typeface="Arial"/>
            </a:endParaRPr>
          </a:p>
        </p:txBody>
      </p:sp>
      <p:pic>
        <p:nvPicPr>
          <p:cNvPr id="246" name="Рисунок 6" descr=""/>
          <p:cNvPicPr/>
          <p:nvPr/>
        </p:nvPicPr>
        <p:blipFill>
          <a:blip r:embed="rId3"/>
          <a:stretch/>
        </p:blipFill>
        <p:spPr>
          <a:xfrm>
            <a:off x="5378400" y="2526480"/>
            <a:ext cx="6813360" cy="4281840"/>
          </a:xfrm>
          <a:prstGeom prst="rect">
            <a:avLst/>
          </a:prstGeom>
          <a:ln>
            <a:noFill/>
          </a:ln>
        </p:spPr>
      </p:pic>
      <p:sp>
        <p:nvSpPr>
          <p:cNvPr id="247" name="CustomShape 6"/>
          <p:cNvSpPr/>
          <p:nvPr/>
        </p:nvSpPr>
        <p:spPr>
          <a:xfrm>
            <a:off x="0" y="2487600"/>
            <a:ext cx="5714640" cy="943200"/>
          </a:xfrm>
          <a:prstGeom prst="rect">
            <a:avLst/>
          </a:prstGeom>
          <a:solidFill>
            <a:srgbClr val="2b2b2b"/>
          </a:solidFill>
          <a:ln>
            <a:noFill/>
          </a:ln>
        </p:spPr>
        <p:style>
          <a:lnRef idx="0"/>
          <a:fillRef idx="0"/>
          <a:effectRef idx="0"/>
          <a:fontRef idx="minor"/>
        </p:style>
        <p:txBody>
          <a:bodyPr anchor="ctr">
            <a:spAutoFit/>
          </a:bodyPr>
          <a:p>
            <a:pPr>
              <a:lnSpc>
                <a:spcPct val="100000"/>
              </a:lnSpc>
              <a:tabLst>
                <a:tab algn="l" pos="0"/>
              </a:tabLst>
            </a:pPr>
            <a:r>
              <a:rPr b="1" i="1" lang="ru-RU" sz="1400" spc="-1" strike="noStrike">
                <a:solidFill>
                  <a:srgbClr val="9876aa"/>
                </a:solidFill>
                <a:latin typeface="Consolas"/>
                <a:ea typeface="Arial"/>
              </a:rPr>
              <a:t>window</a:t>
            </a: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addEventListener</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'scroll'</a:t>
            </a:r>
            <a:r>
              <a:rPr b="0" lang="ru-RU" sz="1400" spc="-1" strike="noStrike">
                <a:solidFill>
                  <a:srgbClr val="cc7832"/>
                </a:solidFill>
                <a:latin typeface="Consolas"/>
                <a:ea typeface="Arial"/>
              </a:rPr>
              <a:t>, function</a:t>
            </a:r>
            <a:r>
              <a:rPr b="0" lang="ru-RU" sz="1400" spc="-1" strike="noStrike">
                <a:solidFill>
                  <a:srgbClr val="a9b7c6"/>
                </a:solidFill>
                <a:latin typeface="Consolas"/>
                <a:ea typeface="Arial"/>
              </a:rPr>
              <a:t>(event) {</a:t>
            </a:r>
            <a:br/>
            <a:r>
              <a:rPr b="0" lang="ru-RU" sz="1400" spc="-1" strike="noStrike">
                <a:solidFill>
                  <a:srgbClr val="a9b7c6"/>
                </a:solidFill>
                <a:latin typeface="Consolas"/>
                <a:ea typeface="Arial"/>
              </a:rPr>
              <a:t>    </a:t>
            </a:r>
            <a:r>
              <a:rPr b="1" i="1" lang="ru-RU" sz="1400" spc="-1" strike="noStrike">
                <a:solidFill>
                  <a:srgbClr val="9876aa"/>
                </a:solidFill>
                <a:latin typeface="Consolas"/>
                <a:ea typeface="Arial"/>
              </a:rPr>
              <a:t>console</a:t>
            </a: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log</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'scroll position : '</a:t>
            </a:r>
            <a:r>
              <a:rPr b="0" lang="ru-RU" sz="1400" spc="-1" strike="noStrike">
                <a:solidFill>
                  <a:srgbClr val="cc7832"/>
                </a:solidFill>
                <a:latin typeface="Consolas"/>
                <a:ea typeface="Arial"/>
              </a:rPr>
              <a:t>, </a:t>
            </a:r>
            <a:r>
              <a:rPr b="1" i="1" lang="ru-RU" sz="1400" spc="-1" strike="noStrike">
                <a:solidFill>
                  <a:srgbClr val="9876aa"/>
                </a:solidFill>
                <a:latin typeface="Consolas"/>
                <a:ea typeface="Arial"/>
              </a:rPr>
              <a:t>window</a:t>
            </a:r>
            <a:r>
              <a:rPr b="0" lang="ru-RU" sz="1400" spc="-1" strike="noStrike">
                <a:solidFill>
                  <a:srgbClr val="a9b7c6"/>
                </a:solidFill>
                <a:latin typeface="Consolas"/>
                <a:ea typeface="Arial"/>
              </a:rPr>
              <a:t>.</a:t>
            </a:r>
            <a:r>
              <a:rPr b="0" lang="ru-RU" sz="1400" spc="-1" strike="noStrike">
                <a:solidFill>
                  <a:srgbClr val="9876aa"/>
                </a:solidFill>
                <a:latin typeface="Consolas"/>
                <a:ea typeface="Arial"/>
              </a:rPr>
              <a:t>scrollY</a:t>
            </a: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b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endParaRPr b="0" lang="ru-RU" sz="1400" spc="-1" strike="noStrike">
              <a:latin typeface="Arial"/>
            </a:endParaRPr>
          </a:p>
        </p:txBody>
      </p:sp>
      <p:sp>
        <p:nvSpPr>
          <p:cNvPr id="248" name="CustomShape 7"/>
          <p:cNvSpPr/>
          <p:nvPr/>
        </p:nvSpPr>
        <p:spPr>
          <a:xfrm>
            <a:off x="0" y="5329440"/>
            <a:ext cx="5714640" cy="1155960"/>
          </a:xfrm>
          <a:prstGeom prst="rect">
            <a:avLst/>
          </a:prstGeom>
          <a:solidFill>
            <a:srgbClr val="282c34"/>
          </a:solidFill>
          <a:ln>
            <a:noFill/>
          </a:ln>
        </p:spPr>
        <p:style>
          <a:lnRef idx="0"/>
          <a:fillRef idx="0"/>
          <a:effectRef idx="0"/>
          <a:fontRef idx="minor"/>
        </p:style>
        <p:txBody>
          <a:bodyPr lIns="90000" rIns="90000" tIns="45000" bIns="45000">
            <a:spAutoFit/>
          </a:bodyPr>
          <a:p>
            <a:pPr>
              <a:lnSpc>
                <a:spcPct val="100000"/>
              </a:lnSpc>
            </a:pPr>
            <a:r>
              <a:rPr b="1" i="1" lang="ru-RU" sz="1400" spc="-1" strike="noStrike">
                <a:solidFill>
                  <a:srgbClr val="9876aa"/>
                </a:solidFill>
                <a:latin typeface="Consolas"/>
                <a:ea typeface="Arial"/>
              </a:rPr>
              <a:t>document</a:t>
            </a: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getElementById</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'section’</a:t>
            </a:r>
            <a:r>
              <a:rPr b="0" lang="ru-RU" sz="1400" spc="-1" strike="noStrike">
                <a:solidFill>
                  <a:srgbClr val="a9b7c6"/>
                </a:solidFill>
                <a:latin typeface="Consolas"/>
                <a:ea typeface="Arial"/>
              </a:rPr>
              <a:t>)</a:t>
            </a:r>
            <a:endParaRPr b="0" lang="ru-RU" sz="1400" spc="-1" strike="noStrike">
              <a:latin typeface="Arial"/>
            </a:endParaRPr>
          </a:p>
          <a:p>
            <a:pPr>
              <a:lnSpc>
                <a:spcPct val="100000"/>
              </a:lnSpc>
            </a:pP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addEventListener</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'mousemove’</a:t>
            </a:r>
            <a:r>
              <a:rPr b="0" lang="ru-RU" sz="1400" spc="-1" strike="noStrike">
                <a:solidFill>
                  <a:srgbClr val="cc7832"/>
                </a:solidFill>
                <a:latin typeface="Consolas"/>
                <a:ea typeface="Arial"/>
              </a:rPr>
              <a:t>,</a:t>
            </a:r>
            <a:r>
              <a:rPr b="0" lang="en-US" sz="1400" spc="-1" strike="noStrike">
                <a:solidFill>
                  <a:srgbClr val="cc7832"/>
                </a:solidFill>
                <a:latin typeface="Consolas"/>
                <a:ea typeface="Arial"/>
              </a:rPr>
              <a:t> </a:t>
            </a:r>
            <a:r>
              <a:rPr b="0" lang="ru-RU" sz="1400" spc="-1" strike="noStrike">
                <a:solidFill>
                  <a:srgbClr val="cc7832"/>
                </a:solidFill>
                <a:latin typeface="Consolas"/>
                <a:ea typeface="Arial"/>
              </a:rPr>
              <a:t>function</a:t>
            </a:r>
            <a:r>
              <a:rPr b="0" lang="ru-RU" sz="1400" spc="-1" strike="noStrike">
                <a:solidFill>
                  <a:srgbClr val="a9b7c6"/>
                </a:solidFill>
                <a:latin typeface="Consolas"/>
                <a:ea typeface="Arial"/>
              </a:rPr>
              <a:t>(event) {</a:t>
            </a:r>
            <a:br/>
            <a:r>
              <a:rPr b="0" lang="ru-RU" sz="1400" spc="-1" strike="noStrike">
                <a:solidFill>
                  <a:srgbClr val="a9b7c6"/>
                </a:solidFill>
                <a:latin typeface="Consolas"/>
                <a:ea typeface="Arial"/>
              </a:rPr>
              <a:t>    </a:t>
            </a:r>
            <a:r>
              <a:rPr b="1" i="1" lang="ru-RU" sz="1400" spc="-1" strike="noStrike">
                <a:solidFill>
                  <a:srgbClr val="9876aa"/>
                </a:solidFill>
                <a:latin typeface="Consolas"/>
                <a:ea typeface="Arial"/>
              </a:rPr>
              <a:t>console</a:t>
            </a:r>
            <a:r>
              <a:rPr b="0" lang="ru-RU" sz="1400" spc="-1" strike="noStrike">
                <a:solidFill>
                  <a:srgbClr val="a9b7c6"/>
                </a:solidFill>
                <a:latin typeface="Consolas"/>
                <a:ea typeface="Arial"/>
              </a:rPr>
              <a:t>.</a:t>
            </a:r>
            <a:r>
              <a:rPr b="0" lang="ru-RU" sz="1400" spc="-1" strike="noStrike">
                <a:solidFill>
                  <a:srgbClr val="ffc66d"/>
                </a:solidFill>
                <a:latin typeface="Consolas"/>
                <a:ea typeface="Arial"/>
              </a:rPr>
              <a:t>log</a:t>
            </a:r>
            <a:r>
              <a:rPr b="0" lang="ru-RU" sz="1400" spc="-1" strike="noStrike">
                <a:solidFill>
                  <a:srgbClr val="a9b7c6"/>
                </a:solidFill>
                <a:latin typeface="Consolas"/>
                <a:ea typeface="Arial"/>
              </a:rPr>
              <a:t>(</a:t>
            </a:r>
            <a:r>
              <a:rPr b="0" lang="ru-RU" sz="1400" spc="-1" strike="noStrike">
                <a:solidFill>
                  <a:srgbClr val="6a8759"/>
                </a:solidFill>
                <a:latin typeface="Consolas"/>
                <a:ea typeface="Arial"/>
              </a:rPr>
              <a:t>'mousemove event'</a:t>
            </a:r>
            <a:r>
              <a:rPr b="0" lang="ru-RU" sz="1400" spc="-1" strike="noStrike">
                <a:solidFill>
                  <a:srgbClr val="cc7832"/>
                </a:solidFill>
                <a:latin typeface="Consolas"/>
                <a:ea typeface="Arial"/>
              </a:rPr>
              <a:t>, </a:t>
            </a:r>
            <a:r>
              <a:rPr b="0" lang="ru-RU" sz="1400" spc="-1" strike="noStrike">
                <a:solidFill>
                  <a:srgbClr val="a9b7c6"/>
                </a:solidFill>
                <a:latin typeface="Consolas"/>
                <a:ea typeface="Arial"/>
              </a:rPr>
              <a:t>event)</a:t>
            </a:r>
            <a:r>
              <a:rPr b="0" lang="ru-RU" sz="1400" spc="-1" strike="noStrike">
                <a:solidFill>
                  <a:srgbClr val="cc7832"/>
                </a:solidFill>
                <a:latin typeface="Consolas"/>
                <a:ea typeface="Arial"/>
              </a:rPr>
              <a:t>;</a:t>
            </a:r>
            <a:br/>
            <a:r>
              <a:rPr b="0" lang="en-US" sz="1400" spc="-1" strike="noStrike">
                <a:solidFill>
                  <a:srgbClr val="cc7832"/>
                </a:solidFill>
                <a:latin typeface="Consolas"/>
                <a:ea typeface="Arial"/>
              </a:rPr>
              <a:t> </a:t>
            </a:r>
            <a:r>
              <a:rPr b="0" lang="ru-RU" sz="1400" spc="-1" strike="noStrike">
                <a:solidFill>
                  <a:srgbClr val="a9b7c6"/>
                </a:solidFill>
                <a:latin typeface="Consolas"/>
                <a:ea typeface="Arial"/>
              </a:rPr>
              <a:t>}</a:t>
            </a:r>
            <a:endParaRPr b="0" lang="ru-RU" sz="1400" spc="-1" strike="noStrike">
              <a:latin typeface="Arial"/>
            </a:endParaRPr>
          </a:p>
          <a:p>
            <a:pPr>
              <a:lnSpc>
                <a:spcPct val="100000"/>
              </a:lnSpc>
            </a:pP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endParaRPr b="0" lang="ru-RU" sz="1400" spc="-1" strike="noStrike">
              <a:latin typeface="Arial"/>
            </a:endParaRPr>
          </a:p>
        </p:txBody>
      </p:sp>
      <p:sp>
        <p:nvSpPr>
          <p:cNvPr id="249" name="CustomShape 8"/>
          <p:cNvSpPr/>
          <p:nvPr/>
        </p:nvSpPr>
        <p:spPr>
          <a:xfrm>
            <a:off x="0" y="3840480"/>
            <a:ext cx="5714640" cy="822240"/>
          </a:xfrm>
          <a:prstGeom prst="rect">
            <a:avLst/>
          </a:prstGeom>
          <a:solidFill>
            <a:srgbClr val="2b2b2b"/>
          </a:solidFill>
          <a:ln>
            <a:noFill/>
          </a:ln>
        </p:spPr>
        <p:style>
          <a:lnRef idx="0"/>
          <a:fillRef idx="0"/>
          <a:effectRef idx="0"/>
          <a:fontRef idx="minor"/>
        </p:style>
        <p:txBody>
          <a:bodyPr anchor="ctr">
            <a:spAutoFit/>
          </a:bodyPr>
          <a:p>
            <a:pPr>
              <a:lnSpc>
                <a:spcPct val="100000"/>
              </a:lnSpc>
              <a:tabLst>
                <a:tab algn="l" pos="0"/>
              </a:tabLst>
            </a:pPr>
            <a:r>
              <a:rPr b="1" i="1" lang="ru-RU" sz="1200" spc="-1" strike="noStrike">
                <a:solidFill>
                  <a:srgbClr val="9876aa"/>
                </a:solidFill>
                <a:latin typeface="Consolas"/>
                <a:ea typeface="Arial"/>
              </a:rPr>
              <a:t>document</a:t>
            </a:r>
            <a:r>
              <a:rPr b="0" lang="ru-RU" sz="1200" spc="-1" strike="noStrike">
                <a:solidFill>
                  <a:srgbClr val="a9b7c6"/>
                </a:solidFill>
                <a:latin typeface="Consolas"/>
                <a:ea typeface="Arial"/>
              </a:rPr>
              <a:t>.</a:t>
            </a:r>
            <a:r>
              <a:rPr b="0" lang="ru-RU" sz="1200" spc="-1" strike="noStrike">
                <a:solidFill>
                  <a:srgbClr val="ffc66d"/>
                </a:solidFill>
                <a:latin typeface="Consolas"/>
                <a:ea typeface="Arial"/>
              </a:rPr>
              <a:t>getElementById</a:t>
            </a:r>
            <a:r>
              <a:rPr b="0" lang="ru-RU" sz="1200" spc="-1" strike="noStrike">
                <a:solidFill>
                  <a:srgbClr val="a9b7c6"/>
                </a:solidFill>
                <a:latin typeface="Consolas"/>
                <a:ea typeface="Arial"/>
              </a:rPr>
              <a:t>(</a:t>
            </a:r>
            <a:r>
              <a:rPr b="0" lang="ru-RU" sz="1200" spc="-1" strike="noStrike">
                <a:solidFill>
                  <a:srgbClr val="6a8759"/>
                </a:solidFill>
                <a:latin typeface="Consolas"/>
                <a:ea typeface="Arial"/>
              </a:rPr>
              <a:t>'btn'</a:t>
            </a:r>
            <a:r>
              <a:rPr b="0" lang="ru-RU" sz="1200" spc="-1" strike="noStrike">
                <a:solidFill>
                  <a:srgbClr val="a9b7c6"/>
                </a:solidFill>
                <a:latin typeface="Consolas"/>
                <a:ea typeface="Arial"/>
              </a:rPr>
              <a:t>).</a:t>
            </a:r>
            <a:r>
              <a:rPr b="0" lang="ru-RU" sz="1200" spc="-1" strike="noStrike">
                <a:solidFill>
                  <a:srgbClr val="ffc66d"/>
                </a:solidFill>
                <a:latin typeface="Consolas"/>
                <a:ea typeface="Arial"/>
              </a:rPr>
              <a:t>addEventListener</a:t>
            </a:r>
            <a:r>
              <a:rPr b="0" lang="ru-RU" sz="1200" spc="-1" strike="noStrike">
                <a:solidFill>
                  <a:srgbClr val="a9b7c6"/>
                </a:solidFill>
                <a:latin typeface="Consolas"/>
                <a:ea typeface="Arial"/>
              </a:rPr>
              <a:t>(</a:t>
            </a:r>
            <a:r>
              <a:rPr b="0" lang="ru-RU" sz="1200" spc="-1" strike="noStrike">
                <a:solidFill>
                  <a:srgbClr val="6a8759"/>
                </a:solidFill>
                <a:latin typeface="Consolas"/>
                <a:ea typeface="Arial"/>
              </a:rPr>
              <a:t>'click'</a:t>
            </a:r>
            <a:r>
              <a:rPr b="0" lang="ru-RU" sz="1200" spc="-1" strike="noStrike">
                <a:solidFill>
                  <a:srgbClr val="cc7832"/>
                </a:solidFill>
                <a:latin typeface="Consolas"/>
                <a:ea typeface="Arial"/>
              </a:rPr>
              <a:t>, function</a:t>
            </a:r>
            <a:r>
              <a:rPr b="0" lang="ru-RU" sz="1200" spc="-1" strike="noStrike">
                <a:solidFill>
                  <a:srgbClr val="a9b7c6"/>
                </a:solidFill>
                <a:latin typeface="Consolas"/>
                <a:ea typeface="Arial"/>
              </a:rPr>
              <a:t>(event) {</a:t>
            </a:r>
            <a:br/>
            <a:r>
              <a:rPr b="0" lang="ru-RU" sz="1200" spc="-1" strike="noStrike">
                <a:solidFill>
                  <a:srgbClr val="a9b7c6"/>
                </a:solidFill>
                <a:latin typeface="Consolas"/>
                <a:ea typeface="Arial"/>
              </a:rPr>
              <a:t>    </a:t>
            </a:r>
            <a:r>
              <a:rPr b="1" i="1" lang="ru-RU" sz="1200" spc="-1" strike="noStrike">
                <a:solidFill>
                  <a:srgbClr val="9876aa"/>
                </a:solidFill>
                <a:latin typeface="Consolas"/>
                <a:ea typeface="Arial"/>
              </a:rPr>
              <a:t>console</a:t>
            </a:r>
            <a:r>
              <a:rPr b="0" lang="ru-RU" sz="1200" spc="-1" strike="noStrike">
                <a:solidFill>
                  <a:srgbClr val="a9b7c6"/>
                </a:solidFill>
                <a:latin typeface="Consolas"/>
                <a:ea typeface="Arial"/>
              </a:rPr>
              <a:t>.</a:t>
            </a:r>
            <a:r>
              <a:rPr b="0" lang="ru-RU" sz="1200" spc="-1" strike="noStrike">
                <a:solidFill>
                  <a:srgbClr val="ffc66d"/>
                </a:solidFill>
                <a:latin typeface="Consolas"/>
                <a:ea typeface="Arial"/>
              </a:rPr>
              <a:t>log</a:t>
            </a:r>
            <a:r>
              <a:rPr b="0" lang="ru-RU" sz="1200" spc="-1" strike="noStrike">
                <a:solidFill>
                  <a:srgbClr val="a9b7c6"/>
                </a:solidFill>
                <a:latin typeface="Consolas"/>
                <a:ea typeface="Arial"/>
              </a:rPr>
              <a:t>(</a:t>
            </a:r>
            <a:r>
              <a:rPr b="0" lang="ru-RU" sz="1200" spc="-1" strike="noStrike">
                <a:solidFill>
                  <a:srgbClr val="6a8759"/>
                </a:solidFill>
                <a:latin typeface="Consolas"/>
                <a:ea typeface="Arial"/>
              </a:rPr>
              <a:t>'click event'</a:t>
            </a:r>
            <a:r>
              <a:rPr b="0" lang="ru-RU" sz="1200" spc="-1" strike="noStrike">
                <a:solidFill>
                  <a:srgbClr val="cc7832"/>
                </a:solidFill>
                <a:latin typeface="Consolas"/>
                <a:ea typeface="Arial"/>
              </a:rPr>
              <a:t>, </a:t>
            </a:r>
            <a:r>
              <a:rPr b="0" lang="ru-RU" sz="1200" spc="-1" strike="noStrike">
                <a:solidFill>
                  <a:srgbClr val="a9b7c6"/>
                </a:solidFill>
                <a:latin typeface="Consolas"/>
                <a:ea typeface="Arial"/>
              </a:rPr>
              <a:t>event)</a:t>
            </a:r>
            <a:r>
              <a:rPr b="0" lang="ru-RU" sz="1200" spc="-1" strike="noStrike">
                <a:solidFill>
                  <a:srgbClr val="cc7832"/>
                </a:solidFill>
                <a:latin typeface="Consolas"/>
                <a:ea typeface="Arial"/>
              </a:rPr>
              <a:t>;</a:t>
            </a:r>
            <a:br/>
            <a:r>
              <a:rPr b="0" lang="ru-RU" sz="1200" spc="-1" strike="noStrike">
                <a:solidFill>
                  <a:srgbClr val="a9b7c6"/>
                </a:solidFill>
                <a:latin typeface="Consolas"/>
                <a:ea typeface="Arial"/>
              </a:rPr>
              <a:t>})</a:t>
            </a:r>
            <a:r>
              <a:rPr b="0" lang="ru-RU" sz="1200" spc="-1" strike="noStrike">
                <a:solidFill>
                  <a:srgbClr val="cc7832"/>
                </a:solidFill>
                <a:latin typeface="Consolas"/>
                <a:ea typeface="Arial"/>
              </a:rPr>
              <a:t>;</a:t>
            </a:r>
            <a:endParaRPr b="0" lang="ru-RU"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0" y="-2880"/>
            <a:ext cx="12191760" cy="6860520"/>
          </a:xfrm>
          <a:prstGeom prst="rect">
            <a:avLst/>
          </a:prstGeom>
          <a:solidFill>
            <a:schemeClr val="bg2"/>
          </a:solidFill>
          <a:ln>
            <a:noFill/>
          </a:ln>
        </p:spPr>
        <p:style>
          <a:lnRef idx="0"/>
          <a:fillRef idx="0"/>
          <a:effectRef idx="0"/>
          <a:fontRef idx="minor"/>
        </p:style>
      </p:sp>
      <p:sp>
        <p:nvSpPr>
          <p:cNvPr id="251" name="CustomShape 2"/>
          <p:cNvSpPr/>
          <p:nvPr/>
        </p:nvSpPr>
        <p:spPr>
          <a:xfrm flipH="1" rot="16200000">
            <a:off x="3053880" y="888840"/>
            <a:ext cx="830520" cy="12240"/>
          </a:xfrm>
          <a:prstGeom prst="curvedConnector5">
            <a:avLst>
              <a:gd name="adj1" fmla="val -40500"/>
              <a:gd name="adj2" fmla="val 9810575"/>
              <a:gd name="adj3" fmla="val 137443"/>
            </a:avLst>
          </a:pr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52" name="CustomShape 3"/>
          <p:cNvSpPr/>
          <p:nvPr/>
        </p:nvSpPr>
        <p:spPr>
          <a:xfrm>
            <a:off x="6261480" y="541440"/>
            <a:ext cx="363816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ffffff"/>
                </a:solidFill>
                <a:latin typeface="Comic Sans MS"/>
                <a:ea typeface="Arial"/>
              </a:rPr>
              <a:t> – </a:t>
            </a:r>
            <a:r>
              <a:rPr b="0" lang="ru-RU" sz="1400" spc="-1" strike="noStrike">
                <a:solidFill>
                  <a:srgbClr val="ffffff"/>
                </a:solidFill>
                <a:latin typeface="Comic Sans MS"/>
                <a:ea typeface="Arial"/>
              </a:rPr>
              <a:t>когда функция вызывает </a:t>
            </a:r>
            <a:r>
              <a:rPr b="0" i="1" lang="ru-RU" sz="1400" spc="-1" strike="noStrike">
                <a:solidFill>
                  <a:srgbClr val="ffffff"/>
                </a:solidFill>
                <a:latin typeface="Comic Sans MS"/>
                <a:ea typeface="Arial"/>
              </a:rPr>
              <a:t>сама себя</a:t>
            </a:r>
            <a:r>
              <a:rPr b="0" lang="ru-RU" sz="1400" spc="-1" strike="noStrike">
                <a:solidFill>
                  <a:srgbClr val="ffffff"/>
                </a:solidFill>
                <a:latin typeface="Comic Sans MS"/>
                <a:ea typeface="Arial"/>
              </a:rPr>
              <a:t>.</a:t>
            </a:r>
            <a:endParaRPr b="0" lang="ru-RU" sz="1400" spc="-1" strike="noStrike">
              <a:latin typeface="Arial"/>
            </a:endParaRPr>
          </a:p>
          <a:p>
            <a:pPr>
              <a:lnSpc>
                <a:spcPct val="100000"/>
              </a:lnSpc>
            </a:pPr>
            <a:r>
              <a:rPr b="0" lang="ru-RU" sz="1400" spc="-1" strike="noStrike">
                <a:solidFill>
                  <a:srgbClr val="ffffff"/>
                </a:solidFill>
                <a:latin typeface="Comic Sans MS"/>
                <a:ea typeface="Arial"/>
              </a:rPr>
              <a:t> </a:t>
            </a:r>
            <a:r>
              <a:rPr b="0" lang="ru-RU" sz="1400" spc="-1" strike="noStrike">
                <a:solidFill>
                  <a:srgbClr val="ffffff"/>
                </a:solidFill>
                <a:latin typeface="Comic Sans MS"/>
                <a:ea typeface="Arial"/>
              </a:rPr>
              <a:t>Это как раз и называется </a:t>
            </a:r>
            <a:r>
              <a:rPr b="0" i="1" lang="ru-RU" sz="1400" spc="-1" strike="noStrike">
                <a:solidFill>
                  <a:srgbClr val="ffc000"/>
                </a:solidFill>
                <a:latin typeface="Comic Sans MS"/>
                <a:ea typeface="Arial"/>
              </a:rPr>
              <a:t>рекурсией</a:t>
            </a:r>
            <a:r>
              <a:rPr b="0" lang="ru-RU" sz="1400" spc="-1" strike="noStrike">
                <a:solidFill>
                  <a:srgbClr val="ffffff"/>
                </a:solidFill>
                <a:latin typeface="Comic Sans MS"/>
                <a:ea typeface="Arial"/>
              </a:rPr>
              <a:t>.</a:t>
            </a:r>
            <a:endParaRPr b="0" lang="ru-RU" sz="1400" spc="-1" strike="noStrike">
              <a:latin typeface="Arial"/>
            </a:endParaRPr>
          </a:p>
        </p:txBody>
      </p:sp>
      <p:grpSp>
        <p:nvGrpSpPr>
          <p:cNvPr id="253" name="Group 4"/>
          <p:cNvGrpSpPr/>
          <p:nvPr/>
        </p:nvGrpSpPr>
        <p:grpSpPr>
          <a:xfrm>
            <a:off x="1757160" y="473400"/>
            <a:ext cx="2919240" cy="821520"/>
            <a:chOff x="1757160" y="473400"/>
            <a:chExt cx="2919240" cy="821520"/>
          </a:xfrm>
        </p:grpSpPr>
        <p:sp>
          <p:nvSpPr>
            <p:cNvPr id="254" name="CustomShape 5"/>
            <p:cNvSpPr/>
            <p:nvPr/>
          </p:nvSpPr>
          <p:spPr>
            <a:xfrm>
              <a:off x="2261160" y="473400"/>
              <a:ext cx="2415240" cy="82152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ru-RU" sz="4000" spc="-1" strike="noStrike">
                  <a:solidFill>
                    <a:srgbClr val="f1b828"/>
                  </a:solidFill>
                  <a:latin typeface="Comic Sans MS"/>
                  <a:ea typeface="Playfair Display"/>
                </a:rPr>
                <a:t>Рекурсия</a:t>
              </a:r>
              <a:endParaRPr b="0" lang="ru-RU" sz="4000" spc="-1" strike="noStrike">
                <a:latin typeface="Arial"/>
              </a:endParaRPr>
            </a:p>
            <a:p>
              <a:pPr algn="ctr">
                <a:lnSpc>
                  <a:spcPct val="100000"/>
                </a:lnSpc>
                <a:tabLst>
                  <a:tab algn="l" pos="0"/>
                </a:tabLst>
              </a:pPr>
              <a:endParaRPr b="0" lang="ru-RU" sz="4000" spc="-1" strike="noStrike">
                <a:latin typeface="Arial"/>
              </a:endParaRPr>
            </a:p>
          </p:txBody>
        </p:sp>
        <p:pic>
          <p:nvPicPr>
            <p:cNvPr id="255" name="Google Shape;318;p25" descr="C:\Users\gelya\OneDrive\Рабочий стол\Link.png"/>
            <p:cNvPicPr/>
            <p:nvPr/>
          </p:nvPicPr>
          <p:blipFill>
            <a:blip r:embed="rId1"/>
            <a:stretch/>
          </p:blipFill>
          <p:spPr>
            <a:xfrm>
              <a:off x="1757160" y="663120"/>
              <a:ext cx="503640" cy="451440"/>
            </a:xfrm>
            <a:prstGeom prst="rect">
              <a:avLst/>
            </a:prstGeom>
            <a:ln>
              <a:noFill/>
            </a:ln>
          </p:spPr>
        </p:pic>
      </p:grpSp>
      <p:sp>
        <p:nvSpPr>
          <p:cNvPr id="256" name="CustomShape 6"/>
          <p:cNvSpPr/>
          <p:nvPr/>
        </p:nvSpPr>
        <p:spPr>
          <a:xfrm>
            <a:off x="648720" y="3673440"/>
            <a:ext cx="3702600" cy="2648160"/>
          </a:xfrm>
          <a:prstGeom prst="rect">
            <a:avLst/>
          </a:prstGeom>
          <a:solidFill>
            <a:srgbClr val="2b2b2b"/>
          </a:solidFill>
          <a:ln>
            <a:noFill/>
          </a:ln>
        </p:spPr>
        <p:style>
          <a:lnRef idx="0"/>
          <a:fillRef idx="0"/>
          <a:effectRef idx="0"/>
          <a:fontRef idx="minor"/>
        </p:style>
        <p:txBody>
          <a:bodyPr wrap="none" anchor="ctr">
            <a:spAutoFit/>
          </a:bodyPr>
          <a:p>
            <a:pPr>
              <a:lnSpc>
                <a:spcPct val="150000"/>
              </a:lnSpc>
              <a:tabLst>
                <a:tab algn="l" pos="0"/>
              </a:tabLst>
            </a:pPr>
            <a:r>
              <a:rPr b="0" lang="ru-RU" sz="1400" spc="-1" strike="noStrike">
                <a:solidFill>
                  <a:srgbClr val="cc7832"/>
                </a:solidFill>
                <a:latin typeface="Consolas"/>
                <a:ea typeface="Arial"/>
              </a:rPr>
              <a:t>function </a:t>
            </a:r>
            <a:r>
              <a:rPr b="0" lang="ru-RU" sz="1400" spc="-1" strike="noStrike">
                <a:solidFill>
                  <a:srgbClr val="ffc66d"/>
                </a:solidFill>
                <a:latin typeface="Consolas"/>
                <a:ea typeface="Arial"/>
              </a:rPr>
              <a:t>pow</a:t>
            </a:r>
            <a:r>
              <a:rPr b="0" lang="ru-RU" sz="1400" spc="-1" strike="noStrike">
                <a:solidFill>
                  <a:srgbClr val="a9b7c6"/>
                </a:solidFill>
                <a:latin typeface="Consolas"/>
                <a:ea typeface="Arial"/>
              </a:rPr>
              <a:t>(x</a:t>
            </a:r>
            <a:r>
              <a:rPr b="0" lang="ru-RU" sz="1400" spc="-1" strike="noStrike">
                <a:solidFill>
                  <a:srgbClr val="cc7832"/>
                </a:solidFill>
                <a:latin typeface="Consolas"/>
                <a:ea typeface="Arial"/>
              </a:rPr>
              <a:t>, </a:t>
            </a:r>
            <a:r>
              <a:rPr b="0" lang="ru-RU" sz="1400" spc="-1" strike="noStrike">
                <a:solidFill>
                  <a:srgbClr val="a9b7c6"/>
                </a:solidFill>
                <a:latin typeface="Consolas"/>
                <a:ea typeface="Arial"/>
              </a:rPr>
              <a:t>n) {</a:t>
            </a:r>
            <a:br/>
            <a:r>
              <a:rPr b="0" lang="ru-RU" sz="1400" spc="-1" strike="noStrike">
                <a:solidFill>
                  <a:srgbClr val="a9b7c6"/>
                </a:solidFill>
                <a:latin typeface="Consolas"/>
                <a:ea typeface="Arial"/>
              </a:rPr>
              <a:t>    </a:t>
            </a:r>
            <a:r>
              <a:rPr b="0" lang="ru-RU" sz="1400" spc="-1" strike="noStrike">
                <a:solidFill>
                  <a:srgbClr val="cc7832"/>
                </a:solidFill>
                <a:latin typeface="Consolas"/>
                <a:ea typeface="Arial"/>
              </a:rPr>
              <a:t>if </a:t>
            </a:r>
            <a:r>
              <a:rPr b="0" lang="ru-RU" sz="1400" spc="-1" strike="noStrike">
                <a:solidFill>
                  <a:srgbClr val="a9b7c6"/>
                </a:solidFill>
                <a:latin typeface="Consolas"/>
                <a:ea typeface="Arial"/>
              </a:rPr>
              <a:t>(n == </a:t>
            </a:r>
            <a:r>
              <a:rPr b="0" lang="ru-RU" sz="1400" spc="-1" strike="noStrike">
                <a:solidFill>
                  <a:srgbClr val="6897bb"/>
                </a:solidFill>
                <a:latin typeface="Consolas"/>
                <a:ea typeface="Arial"/>
              </a:rPr>
              <a:t>1</a:t>
            </a:r>
            <a:r>
              <a:rPr b="0" lang="ru-RU" sz="1400" spc="-1" strike="noStrike">
                <a:solidFill>
                  <a:srgbClr val="a9b7c6"/>
                </a:solidFill>
                <a:latin typeface="Consolas"/>
                <a:ea typeface="Arial"/>
              </a:rPr>
              <a:t>) {</a:t>
            </a:r>
            <a:br/>
            <a:r>
              <a:rPr b="0" lang="ru-RU" sz="1400" spc="-1" strike="noStrike">
                <a:solidFill>
                  <a:srgbClr val="a9b7c6"/>
                </a:solidFill>
                <a:latin typeface="Consolas"/>
                <a:ea typeface="Arial"/>
              </a:rPr>
              <a:t>        </a:t>
            </a:r>
            <a:r>
              <a:rPr b="0" lang="ru-RU" sz="1400" spc="-1" strike="noStrike">
                <a:solidFill>
                  <a:srgbClr val="cc7832"/>
                </a:solidFill>
                <a:latin typeface="Consolas"/>
                <a:ea typeface="Arial"/>
              </a:rPr>
              <a:t>return </a:t>
            </a:r>
            <a:r>
              <a:rPr b="0" lang="ru-RU" sz="1400" spc="-1" strike="noStrike">
                <a:solidFill>
                  <a:srgbClr val="a9b7c6"/>
                </a:solidFill>
                <a:latin typeface="Consolas"/>
                <a:ea typeface="Arial"/>
              </a:rPr>
              <a:t>x</a:t>
            </a:r>
            <a:r>
              <a:rPr b="0" lang="ru-RU" sz="1400" spc="-1" strike="noStrike">
                <a:solidFill>
                  <a:srgbClr val="cc7832"/>
                </a:solidFill>
                <a:latin typeface="Consolas"/>
                <a:ea typeface="Arial"/>
              </a:rPr>
              <a:t>;</a:t>
            </a:r>
            <a:br/>
            <a:r>
              <a:rPr b="0" lang="ru-RU" sz="1400" spc="-1" strike="noStrike">
                <a:solidFill>
                  <a:srgbClr val="cc7832"/>
                </a:solidFill>
                <a:latin typeface="Consolas"/>
                <a:ea typeface="Arial"/>
              </a:rPr>
              <a:t>    </a:t>
            </a:r>
            <a:r>
              <a:rPr b="0" lang="ru-RU" sz="1400" spc="-1" strike="noStrike">
                <a:solidFill>
                  <a:srgbClr val="a9b7c6"/>
                </a:solidFill>
                <a:latin typeface="Consolas"/>
                <a:ea typeface="Arial"/>
              </a:rPr>
              <a:t>} </a:t>
            </a:r>
            <a:r>
              <a:rPr b="0" lang="ru-RU" sz="1400" spc="-1" strike="noStrike">
                <a:solidFill>
                  <a:srgbClr val="cc7832"/>
                </a:solidFill>
                <a:latin typeface="Consolas"/>
                <a:ea typeface="Arial"/>
              </a:rPr>
              <a:t>else </a:t>
            </a:r>
            <a:r>
              <a:rPr b="0" lang="ru-RU" sz="1400" spc="-1" strike="noStrike">
                <a:solidFill>
                  <a:srgbClr val="a9b7c6"/>
                </a:solidFill>
                <a:latin typeface="Consolas"/>
                <a:ea typeface="Arial"/>
              </a:rPr>
              <a:t>{</a:t>
            </a:r>
            <a:br/>
            <a:r>
              <a:rPr b="0" lang="ru-RU" sz="1400" spc="-1" strike="noStrike">
                <a:solidFill>
                  <a:srgbClr val="a9b7c6"/>
                </a:solidFill>
                <a:latin typeface="Consolas"/>
                <a:ea typeface="Arial"/>
              </a:rPr>
              <a:t>        </a:t>
            </a:r>
            <a:r>
              <a:rPr b="0" lang="ru-RU" sz="1400" spc="-1" strike="noStrike">
                <a:solidFill>
                  <a:srgbClr val="cc7832"/>
                </a:solidFill>
                <a:latin typeface="Consolas"/>
                <a:ea typeface="Arial"/>
              </a:rPr>
              <a:t>return </a:t>
            </a:r>
            <a:r>
              <a:rPr b="0" lang="ru-RU" sz="1400" spc="-1" strike="noStrike">
                <a:solidFill>
                  <a:srgbClr val="a9b7c6"/>
                </a:solidFill>
                <a:latin typeface="Consolas"/>
                <a:ea typeface="Arial"/>
              </a:rPr>
              <a:t>x * </a:t>
            </a:r>
            <a:r>
              <a:rPr b="0" lang="ru-RU" sz="1400" spc="-1" strike="noStrike">
                <a:solidFill>
                  <a:srgbClr val="ffc66d"/>
                </a:solidFill>
                <a:latin typeface="Consolas"/>
                <a:ea typeface="Arial"/>
              </a:rPr>
              <a:t>pow</a:t>
            </a:r>
            <a:r>
              <a:rPr b="0" lang="ru-RU" sz="1400" spc="-1" strike="noStrike">
                <a:solidFill>
                  <a:srgbClr val="a9b7c6"/>
                </a:solidFill>
                <a:latin typeface="Consolas"/>
                <a:ea typeface="Arial"/>
              </a:rPr>
              <a:t>(x</a:t>
            </a:r>
            <a:r>
              <a:rPr b="0" lang="ru-RU" sz="1400" spc="-1" strike="noStrike">
                <a:solidFill>
                  <a:srgbClr val="cc7832"/>
                </a:solidFill>
                <a:latin typeface="Consolas"/>
                <a:ea typeface="Arial"/>
              </a:rPr>
              <a:t>, </a:t>
            </a:r>
            <a:r>
              <a:rPr b="0" lang="ru-RU" sz="1400" spc="-1" strike="noStrike">
                <a:solidFill>
                  <a:srgbClr val="a9b7c6"/>
                </a:solidFill>
                <a:latin typeface="Consolas"/>
                <a:ea typeface="Arial"/>
              </a:rPr>
              <a:t>n - </a:t>
            </a:r>
            <a:r>
              <a:rPr b="0" lang="ru-RU" sz="1400" spc="-1" strike="noStrike">
                <a:solidFill>
                  <a:srgbClr val="6897bb"/>
                </a:solidFill>
                <a:latin typeface="Consolas"/>
                <a:ea typeface="Arial"/>
              </a:rPr>
              <a:t>1</a:t>
            </a:r>
            <a:r>
              <a:rPr b="0" lang="ru-RU" sz="1400" spc="-1" strike="noStrike">
                <a:solidFill>
                  <a:srgbClr val="a9b7c6"/>
                </a:solidFill>
                <a:latin typeface="Consolas"/>
                <a:ea typeface="Arial"/>
              </a:rPr>
              <a:t>)</a:t>
            </a:r>
            <a:r>
              <a:rPr b="0" lang="ru-RU" sz="1400" spc="-1" strike="noStrike">
                <a:solidFill>
                  <a:srgbClr val="cc7832"/>
                </a:solidFill>
                <a:latin typeface="Consolas"/>
                <a:ea typeface="Arial"/>
              </a:rPr>
              <a:t>;</a:t>
            </a:r>
            <a:br/>
            <a:r>
              <a:rPr b="0" lang="ru-RU" sz="1400" spc="-1" strike="noStrike">
                <a:solidFill>
                  <a:srgbClr val="cc7832"/>
                </a:solidFill>
                <a:latin typeface="Consolas"/>
                <a:ea typeface="Arial"/>
              </a:rPr>
              <a:t>    </a:t>
            </a:r>
            <a:r>
              <a:rPr b="0" lang="ru-RU" sz="1400" spc="-1" strike="noStrike">
                <a:solidFill>
                  <a:srgbClr val="a9b7c6"/>
                </a:solidFill>
                <a:latin typeface="Consolas"/>
                <a:ea typeface="Arial"/>
              </a:rPr>
              <a:t>}</a:t>
            </a:r>
            <a:br/>
            <a:r>
              <a:rPr b="0" lang="ru-RU" sz="1400" spc="-1" strike="noStrike">
                <a:solidFill>
                  <a:srgbClr val="a9b7c6"/>
                </a:solidFill>
                <a:latin typeface="Consolas"/>
                <a:ea typeface="Arial"/>
              </a:rPr>
              <a:t>}</a:t>
            </a:r>
            <a:br/>
            <a:r>
              <a:rPr b="0" lang="ru-RU" sz="1400" spc="-1" strike="noStrike">
                <a:solidFill>
                  <a:srgbClr val="ffc66d"/>
                </a:solidFill>
                <a:latin typeface="Consolas"/>
                <a:ea typeface="Arial"/>
              </a:rPr>
              <a:t>alert</a:t>
            </a:r>
            <a:r>
              <a:rPr b="0" lang="ru-RU" sz="1400" spc="-1" strike="noStrike">
                <a:solidFill>
                  <a:srgbClr val="a9b7c6"/>
                </a:solidFill>
                <a:latin typeface="Consolas"/>
                <a:ea typeface="Arial"/>
              </a:rPr>
              <a:t>( </a:t>
            </a:r>
            <a:r>
              <a:rPr b="0" lang="ru-RU" sz="1400" spc="-1" strike="noStrike">
                <a:solidFill>
                  <a:srgbClr val="ffc66d"/>
                </a:solidFill>
                <a:latin typeface="Consolas"/>
                <a:ea typeface="Arial"/>
              </a:rPr>
              <a:t>pow</a:t>
            </a:r>
            <a:r>
              <a:rPr b="0" lang="ru-RU" sz="1400" spc="-1" strike="noStrike">
                <a:solidFill>
                  <a:srgbClr val="a9b7c6"/>
                </a:solidFill>
                <a:latin typeface="Consolas"/>
                <a:ea typeface="Arial"/>
              </a:rPr>
              <a:t>(</a:t>
            </a:r>
            <a:r>
              <a:rPr b="0" lang="ru-RU" sz="1400" spc="-1" strike="noStrike">
                <a:solidFill>
                  <a:srgbClr val="6897bb"/>
                </a:solidFill>
                <a:latin typeface="Consolas"/>
                <a:ea typeface="Arial"/>
              </a:rPr>
              <a:t>2</a:t>
            </a:r>
            <a:r>
              <a:rPr b="0" lang="ru-RU" sz="1400" spc="-1" strike="noStrike">
                <a:solidFill>
                  <a:srgbClr val="cc7832"/>
                </a:solidFill>
                <a:latin typeface="Consolas"/>
                <a:ea typeface="Arial"/>
              </a:rPr>
              <a:t>, </a:t>
            </a:r>
            <a:r>
              <a:rPr b="0" lang="ru-RU" sz="1400" spc="-1" strike="noStrike">
                <a:solidFill>
                  <a:srgbClr val="6897bb"/>
                </a:solidFill>
                <a:latin typeface="Consolas"/>
                <a:ea typeface="Arial"/>
              </a:rPr>
              <a:t>3</a:t>
            </a:r>
            <a:r>
              <a:rPr b="0" lang="ru-RU" sz="1400" spc="-1" strike="noStrike">
                <a:solidFill>
                  <a:srgbClr val="a9b7c6"/>
                </a:solidFill>
                <a:latin typeface="Consolas"/>
                <a:ea typeface="Arial"/>
              </a:rPr>
              <a:t>) )</a:t>
            </a:r>
            <a:r>
              <a:rPr b="0" lang="ru-RU" sz="1400" spc="-1" strike="noStrike">
                <a:solidFill>
                  <a:srgbClr val="cc7832"/>
                </a:solidFill>
                <a:latin typeface="Consolas"/>
                <a:ea typeface="Arial"/>
              </a:rPr>
              <a:t>; </a:t>
            </a:r>
            <a:r>
              <a:rPr b="0" lang="ru-RU" sz="1400" spc="-1" strike="noStrike">
                <a:solidFill>
                  <a:srgbClr val="808080"/>
                </a:solidFill>
                <a:latin typeface="Consolas"/>
                <a:ea typeface="Arial"/>
              </a:rPr>
              <a:t>// 8</a:t>
            </a:r>
            <a:endParaRPr b="0" lang="ru-RU" sz="1400" spc="-1" strike="noStrike">
              <a:latin typeface="Arial"/>
            </a:endParaRPr>
          </a:p>
        </p:txBody>
      </p:sp>
      <p:sp>
        <p:nvSpPr>
          <p:cNvPr id="257" name="CustomShape 7"/>
          <p:cNvSpPr/>
          <p:nvPr/>
        </p:nvSpPr>
        <p:spPr>
          <a:xfrm>
            <a:off x="6638040" y="2226240"/>
            <a:ext cx="4343400" cy="1157760"/>
          </a:xfrm>
          <a:prstGeom prst="rect">
            <a:avLst/>
          </a:prstGeom>
          <a:solidFill>
            <a:srgbClr val="2b2b2b"/>
          </a:solidFill>
          <a:ln>
            <a:noFill/>
          </a:ln>
        </p:spPr>
        <p:style>
          <a:lnRef idx="0"/>
          <a:fillRef idx="0"/>
          <a:effectRef idx="0"/>
          <a:fontRef idx="minor"/>
        </p:style>
        <p:txBody>
          <a:bodyPr wrap="none" anchor="ctr">
            <a:spAutoFit/>
          </a:bodyPr>
          <a:p>
            <a:pPr>
              <a:lnSpc>
                <a:spcPct val="100000"/>
              </a:lnSpc>
              <a:tabLst>
                <a:tab algn="l" pos="0"/>
              </a:tabLst>
            </a:pPr>
            <a:r>
              <a:rPr b="0" lang="ru-RU" sz="1400" spc="-1" strike="noStrike">
                <a:solidFill>
                  <a:srgbClr val="a9b7c6"/>
                </a:solidFill>
                <a:latin typeface="Consolas"/>
                <a:ea typeface="Arial"/>
              </a:rPr>
              <a:t>            </a:t>
            </a:r>
            <a:r>
              <a:rPr b="0" lang="en-US" sz="1400" spc="-1" strike="noStrike">
                <a:solidFill>
                  <a:srgbClr val="a9b7c6"/>
                </a:solidFill>
                <a:latin typeface="Consolas"/>
                <a:ea typeface="Arial"/>
              </a:rPr>
              <a:t>  </a:t>
            </a:r>
            <a:r>
              <a:rPr b="0" lang="ru-RU" sz="1400" spc="-1" strike="noStrike">
                <a:solidFill>
                  <a:srgbClr val="cc7832"/>
                </a:solidFill>
                <a:latin typeface="Consolas"/>
                <a:ea typeface="Arial"/>
              </a:rPr>
              <a:t>if </a:t>
            </a:r>
            <a:r>
              <a:rPr b="1" i="1" lang="ru-RU" sz="1400" spc="-1" strike="noStrike">
                <a:solidFill>
                  <a:srgbClr val="9876aa"/>
                </a:solidFill>
                <a:latin typeface="Consolas"/>
                <a:ea typeface="Arial"/>
              </a:rPr>
              <a:t>n</a:t>
            </a:r>
            <a:r>
              <a:rPr b="0" lang="ru-RU" sz="1400" spc="-1" strike="noStrike">
                <a:solidFill>
                  <a:srgbClr val="a9b7c6"/>
                </a:solidFill>
                <a:latin typeface="Consolas"/>
                <a:ea typeface="Arial"/>
              </a:rPr>
              <a:t>==</a:t>
            </a:r>
            <a:r>
              <a:rPr b="0" lang="ru-RU" sz="1400" spc="-1" strike="noStrike">
                <a:solidFill>
                  <a:srgbClr val="6897bb"/>
                </a:solidFill>
                <a:latin typeface="Consolas"/>
                <a:ea typeface="Arial"/>
              </a:rPr>
              <a:t>1 </a:t>
            </a:r>
            <a:r>
              <a:rPr b="0" lang="ru-RU" sz="1400" spc="-1" strike="noStrike">
                <a:solidFill>
                  <a:srgbClr val="a9b7c6"/>
                </a:solidFill>
                <a:latin typeface="Consolas"/>
                <a:ea typeface="Arial"/>
              </a:rPr>
              <a:t>= x</a:t>
            </a:r>
            <a:br/>
            <a:r>
              <a:rPr b="0" lang="ru-RU" sz="1400" spc="-1" strike="noStrike">
                <a:solidFill>
                  <a:srgbClr val="a9b7c6"/>
                </a:solidFill>
                <a:latin typeface="Consolas"/>
                <a:ea typeface="Arial"/>
              </a:rPr>
              <a:t>           </a:t>
            </a:r>
            <a:r>
              <a:rPr b="0" lang="en-US" sz="1400" spc="-1" strike="noStrike">
                <a:solidFill>
                  <a:srgbClr val="a9b7c6"/>
                </a:solidFill>
                <a:latin typeface="Consolas"/>
                <a:ea typeface="Arial"/>
              </a:rPr>
              <a:t> </a:t>
            </a:r>
            <a:r>
              <a:rPr b="0" lang="ru-RU" sz="1400" spc="-1" strike="noStrike">
                <a:solidFill>
                  <a:srgbClr val="a9b7c6"/>
                </a:solidFill>
                <a:latin typeface="Consolas"/>
                <a:ea typeface="Arial"/>
              </a:rPr>
              <a:t>/</a:t>
            </a:r>
            <a:br/>
            <a:r>
              <a:rPr b="0" lang="ru-RU" sz="1400" spc="-1" strike="noStrike">
                <a:solidFill>
                  <a:srgbClr val="ffc000"/>
                </a:solidFill>
                <a:latin typeface="Consolas"/>
                <a:ea typeface="Arial"/>
              </a:rPr>
              <a:t>pow</a:t>
            </a:r>
            <a:r>
              <a:rPr b="0" lang="ru-RU" sz="1400" spc="-1" strike="noStrike">
                <a:solidFill>
                  <a:srgbClr val="a9b7c6"/>
                </a:solidFill>
                <a:latin typeface="Consolas"/>
                <a:ea typeface="Arial"/>
              </a:rPr>
              <a:t>(x</a:t>
            </a:r>
            <a:r>
              <a:rPr b="0" lang="ru-RU" sz="1400" spc="-1" strike="noStrike">
                <a:solidFill>
                  <a:srgbClr val="cc7832"/>
                </a:solidFill>
                <a:latin typeface="Consolas"/>
                <a:ea typeface="Arial"/>
              </a:rPr>
              <a:t>, </a:t>
            </a:r>
            <a:r>
              <a:rPr b="1" i="1" lang="ru-RU" sz="1400" spc="-1" strike="noStrike">
                <a:solidFill>
                  <a:srgbClr val="9876aa"/>
                </a:solidFill>
                <a:latin typeface="Consolas"/>
                <a:ea typeface="Arial"/>
              </a:rPr>
              <a:t>n</a:t>
            </a:r>
            <a:r>
              <a:rPr b="0" lang="ru-RU" sz="1400" spc="-1" strike="noStrike">
                <a:solidFill>
                  <a:srgbClr val="a9b7c6"/>
                </a:solidFill>
                <a:latin typeface="Consolas"/>
                <a:ea typeface="Arial"/>
              </a:rPr>
              <a:t>) =</a:t>
            </a:r>
            <a:br/>
            <a:r>
              <a:rPr b="0" lang="ru-RU" sz="1400" spc="-1" strike="noStrike">
                <a:solidFill>
                  <a:srgbClr val="a9b7c6"/>
                </a:solidFill>
                <a:latin typeface="Consolas"/>
                <a:ea typeface="Arial"/>
              </a:rPr>
              <a:t>            \</a:t>
            </a:r>
            <a:br/>
            <a:r>
              <a:rPr b="0" lang="ru-RU" sz="1400" spc="-1" strike="noStrike">
                <a:solidFill>
                  <a:srgbClr val="a9b7c6"/>
                </a:solidFill>
                <a:latin typeface="Consolas"/>
                <a:ea typeface="Arial"/>
              </a:rPr>
              <a:t>            </a:t>
            </a:r>
            <a:r>
              <a:rPr b="0" lang="en-US" sz="1400" spc="-1" strike="noStrike">
                <a:solidFill>
                  <a:srgbClr val="a9b7c6"/>
                </a:solidFill>
                <a:latin typeface="Consolas"/>
                <a:ea typeface="Arial"/>
              </a:rPr>
              <a:t>  </a:t>
            </a:r>
            <a:r>
              <a:rPr b="0" lang="ru-RU" sz="1400" spc="-1" strike="noStrike">
                <a:solidFill>
                  <a:srgbClr val="cc7832"/>
                </a:solidFill>
                <a:latin typeface="Consolas"/>
                <a:ea typeface="Arial"/>
              </a:rPr>
              <a:t>else </a:t>
            </a:r>
            <a:r>
              <a:rPr b="0" lang="en-US" sz="1400" spc="-1" strike="noStrike">
                <a:solidFill>
                  <a:srgbClr val="cc7832"/>
                </a:solidFill>
                <a:latin typeface="Consolas"/>
                <a:ea typeface="Arial"/>
              </a:rPr>
              <a:t> </a:t>
            </a:r>
            <a:r>
              <a:rPr b="0" lang="ru-RU" sz="1400" spc="-1" strike="noStrike">
                <a:solidFill>
                  <a:srgbClr val="a9b7c6"/>
                </a:solidFill>
                <a:latin typeface="Consolas"/>
                <a:ea typeface="Arial"/>
              </a:rPr>
              <a:t>= x * </a:t>
            </a:r>
            <a:r>
              <a:rPr b="0" lang="ru-RU" sz="1400" spc="-1" strike="noStrike">
                <a:solidFill>
                  <a:srgbClr val="ffc000"/>
                </a:solidFill>
                <a:latin typeface="Consolas"/>
                <a:ea typeface="Arial"/>
              </a:rPr>
              <a:t>pow</a:t>
            </a:r>
            <a:r>
              <a:rPr b="0" lang="ru-RU" sz="1400" spc="-1" strike="noStrike">
                <a:solidFill>
                  <a:srgbClr val="a9b7c6"/>
                </a:solidFill>
                <a:latin typeface="Consolas"/>
                <a:ea typeface="Arial"/>
              </a:rPr>
              <a:t>(x</a:t>
            </a:r>
            <a:r>
              <a:rPr b="0" lang="ru-RU" sz="1400" spc="-1" strike="noStrike">
                <a:solidFill>
                  <a:srgbClr val="cc7832"/>
                </a:solidFill>
                <a:latin typeface="Consolas"/>
                <a:ea typeface="Arial"/>
              </a:rPr>
              <a:t>, </a:t>
            </a:r>
            <a:r>
              <a:rPr b="1" i="1" lang="ru-RU" sz="1400" spc="-1" strike="noStrike">
                <a:solidFill>
                  <a:srgbClr val="9876aa"/>
                </a:solidFill>
                <a:latin typeface="Consolas"/>
                <a:ea typeface="Arial"/>
              </a:rPr>
              <a:t>n </a:t>
            </a:r>
            <a:r>
              <a:rPr b="0" lang="ru-RU" sz="1400" spc="-1" strike="noStrike">
                <a:solidFill>
                  <a:srgbClr val="a9b7c6"/>
                </a:solidFill>
                <a:latin typeface="Consolas"/>
                <a:ea typeface="Arial"/>
              </a:rPr>
              <a:t>- </a:t>
            </a:r>
            <a:r>
              <a:rPr b="0" lang="ru-RU" sz="1400" spc="-1" strike="noStrike">
                <a:solidFill>
                  <a:srgbClr val="6897bb"/>
                </a:solidFill>
                <a:latin typeface="Consolas"/>
                <a:ea typeface="Arial"/>
              </a:rPr>
              <a:t>1</a:t>
            </a:r>
            <a:r>
              <a:rPr b="0" lang="ru-RU" sz="1400" spc="-1" strike="noStrike">
                <a:solidFill>
                  <a:srgbClr val="a9b7c6"/>
                </a:solidFill>
                <a:latin typeface="Consolas"/>
                <a:ea typeface="Arial"/>
              </a:rPr>
              <a:t>)</a:t>
            </a:r>
            <a:endParaRPr b="0" lang="ru-RU" sz="1400" spc="-1" strike="noStrike">
              <a:latin typeface="Arial"/>
            </a:endParaRPr>
          </a:p>
        </p:txBody>
      </p:sp>
      <p:grpSp>
        <p:nvGrpSpPr>
          <p:cNvPr id="258" name="Group 8"/>
          <p:cNvGrpSpPr/>
          <p:nvPr/>
        </p:nvGrpSpPr>
        <p:grpSpPr>
          <a:xfrm>
            <a:off x="9900000" y="204840"/>
            <a:ext cx="2012760" cy="1079280"/>
            <a:chOff x="9900000" y="204840"/>
            <a:chExt cx="2012760" cy="1079280"/>
          </a:xfrm>
        </p:grpSpPr>
        <p:sp>
          <p:nvSpPr>
            <p:cNvPr id="259" name="CustomShape 9"/>
            <p:cNvSpPr/>
            <p:nvPr/>
          </p:nvSpPr>
          <p:spPr>
            <a:xfrm>
              <a:off x="9900000" y="204840"/>
              <a:ext cx="914040" cy="1079280"/>
            </a:xfrm>
            <a:prstGeom prst="curvedRightArrow">
              <a:avLst>
                <a:gd name="adj1" fmla="val 26411"/>
                <a:gd name="adj2" fmla="val 59028"/>
                <a:gd name="adj3" fmla="val 45834"/>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0" name="CustomShape 10"/>
            <p:cNvSpPr/>
            <p:nvPr/>
          </p:nvSpPr>
          <p:spPr>
            <a:xfrm>
              <a:off x="10814400" y="204840"/>
              <a:ext cx="1098360" cy="1079280"/>
            </a:xfrm>
            <a:prstGeom prst="curvedLeftArrow">
              <a:avLst>
                <a:gd name="adj1" fmla="val 22534"/>
                <a:gd name="adj2" fmla="val 50000"/>
                <a:gd name="adj3" fmla="val 42622"/>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grpSp>
        <p:nvGrpSpPr>
          <p:cNvPr id="261" name="Group 11"/>
          <p:cNvGrpSpPr/>
          <p:nvPr/>
        </p:nvGrpSpPr>
        <p:grpSpPr>
          <a:xfrm>
            <a:off x="6419160" y="3906000"/>
            <a:ext cx="4781160" cy="2182680"/>
            <a:chOff x="6419160" y="3906000"/>
            <a:chExt cx="4781160" cy="2182680"/>
          </a:xfrm>
        </p:grpSpPr>
        <p:pic>
          <p:nvPicPr>
            <p:cNvPr id="262" name="Рисунок 31" descr=""/>
            <p:cNvPicPr/>
            <p:nvPr/>
          </p:nvPicPr>
          <p:blipFill>
            <a:blip r:embed="rId2"/>
            <a:stretch/>
          </p:blipFill>
          <p:spPr>
            <a:xfrm>
              <a:off x="6419160" y="3945960"/>
              <a:ext cx="4781160" cy="2142720"/>
            </a:xfrm>
            <a:prstGeom prst="rect">
              <a:avLst/>
            </a:prstGeom>
            <a:ln>
              <a:noFill/>
            </a:ln>
          </p:spPr>
        </p:pic>
        <p:sp>
          <p:nvSpPr>
            <p:cNvPr id="263" name="CustomShape 12"/>
            <p:cNvSpPr/>
            <p:nvPr/>
          </p:nvSpPr>
          <p:spPr>
            <a:xfrm>
              <a:off x="8704440" y="3906000"/>
              <a:ext cx="215460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ffff"/>
                  </a:solidFill>
                  <a:latin typeface="Comic Sans MS"/>
                  <a:ea typeface="Arial"/>
                </a:rPr>
                <a:t>N - </a:t>
              </a:r>
              <a:r>
                <a:rPr b="0" i="1" lang="ru-RU" sz="1400" spc="-1" strike="noStrike">
                  <a:solidFill>
                    <a:srgbClr val="ffffff"/>
                  </a:solidFill>
                  <a:latin typeface="Comic Sans MS"/>
                  <a:ea typeface="Arial"/>
                </a:rPr>
                <a:t>глубина рекурсии</a:t>
              </a:r>
              <a:r>
                <a:rPr b="0" lang="ru-RU" sz="1400" spc="-1" strike="noStrike">
                  <a:solidFill>
                    <a:srgbClr val="ffffff"/>
                  </a:solidFill>
                  <a:latin typeface="Comic Sans MS"/>
                  <a:ea typeface="Arial"/>
                </a:rPr>
                <a:t>.</a:t>
              </a:r>
              <a:endParaRPr b="0" lang="ru-RU" sz="1400" spc="-1" strike="noStrike">
                <a:latin typeface="Arial"/>
              </a:endParaRPr>
            </a:p>
          </p:txBody>
        </p:sp>
      </p:grpSp>
      <p:sp>
        <p:nvSpPr>
          <p:cNvPr id="264" name="CustomShape 13"/>
          <p:cNvSpPr/>
          <p:nvPr/>
        </p:nvSpPr>
        <p:spPr>
          <a:xfrm>
            <a:off x="609480" y="2217600"/>
            <a:ext cx="4660560" cy="731520"/>
          </a:xfrm>
          <a:prstGeom prst="rect">
            <a:avLst/>
          </a:prstGeom>
          <a:noFill/>
          <a:ln>
            <a:noFill/>
          </a:ln>
        </p:spPr>
        <p:style>
          <a:lnRef idx="0"/>
          <a:fillRef idx="0"/>
          <a:effectRef idx="0"/>
          <a:fontRef idx="minor"/>
        </p:style>
        <p:txBody>
          <a:bodyPr anchor="ctr">
            <a:spAutoFit/>
          </a:bodyPr>
          <a:p>
            <a:pPr>
              <a:lnSpc>
                <a:spcPct val="100000"/>
              </a:lnSpc>
              <a:tabLst>
                <a:tab algn="l" pos="0"/>
              </a:tabLst>
            </a:pPr>
            <a:r>
              <a:rPr b="0" lang="ru-RU" sz="1400" spc="-1" strike="noStrike">
                <a:solidFill>
                  <a:srgbClr val="ffffff"/>
                </a:solidFill>
                <a:latin typeface="Comic Sans MS"/>
                <a:ea typeface="Arial"/>
              </a:rPr>
              <a:t>В качестве примера напишем функцию </a:t>
            </a:r>
            <a:r>
              <a:rPr b="0" lang="ru-RU" sz="1400" spc="-1" strike="noStrike">
                <a:solidFill>
                  <a:srgbClr val="ffc000"/>
                </a:solidFill>
                <a:latin typeface="Comic Sans MS"/>
                <a:ea typeface="Arial"/>
              </a:rPr>
              <a:t>pow</a:t>
            </a:r>
            <a:r>
              <a:rPr b="0" lang="ru-RU" sz="1400" spc="-1" strike="noStrike">
                <a:solidFill>
                  <a:srgbClr val="ffffff"/>
                </a:solidFill>
                <a:latin typeface="Comic Sans MS"/>
                <a:ea typeface="Arial"/>
              </a:rPr>
              <a:t>(x, n), которая возводит </a:t>
            </a:r>
            <a:r>
              <a:rPr b="1" lang="en-US" sz="1400" spc="-1" strike="noStrike">
                <a:solidFill>
                  <a:srgbClr val="ed7d31"/>
                </a:solidFill>
                <a:latin typeface="Comic Sans MS"/>
                <a:ea typeface="Arial"/>
              </a:rPr>
              <a:t>X</a:t>
            </a:r>
            <a:r>
              <a:rPr b="0" lang="ru-RU" sz="1400" spc="-1" strike="noStrike">
                <a:solidFill>
                  <a:srgbClr val="ffffff"/>
                </a:solidFill>
                <a:latin typeface="Comic Sans MS"/>
                <a:ea typeface="Arial"/>
              </a:rPr>
              <a:t> в натуральную степень </a:t>
            </a:r>
            <a:r>
              <a:rPr b="1" lang="en-US" sz="1400" spc="-1" strike="noStrike">
                <a:solidFill>
                  <a:srgbClr val="ed7d31"/>
                </a:solidFill>
                <a:latin typeface="Comic Sans MS"/>
                <a:ea typeface="Arial"/>
              </a:rPr>
              <a:t>N</a:t>
            </a:r>
            <a:r>
              <a:rPr b="0" lang="ru-RU" sz="1400" spc="-1" strike="noStrike">
                <a:solidFill>
                  <a:srgbClr val="ffffff"/>
                </a:solidFill>
                <a:latin typeface="Comic Sans MS"/>
                <a:ea typeface="Arial"/>
              </a:rPr>
              <a:t>.</a:t>
            </a:r>
            <a:endParaRPr b="0" lang="ru-RU" sz="1400" spc="-1" strike="noStrike">
              <a:latin typeface="Arial"/>
            </a:endParaRPr>
          </a:p>
          <a:p>
            <a:pPr>
              <a:lnSpc>
                <a:spcPct val="100000"/>
              </a:lnSpc>
              <a:tabLst>
                <a:tab algn="l" pos="0"/>
              </a:tabLst>
            </a:pPr>
            <a:r>
              <a:rPr b="0" lang="ru-RU" sz="1400" spc="-1" strike="noStrike">
                <a:solidFill>
                  <a:srgbClr val="ffffff"/>
                </a:solidFill>
                <a:latin typeface="Comic Sans MS"/>
                <a:ea typeface="Arial"/>
              </a:rPr>
              <a:t>Иначе говоря, умножает </a:t>
            </a:r>
            <a:r>
              <a:rPr b="1" lang="en-US" sz="1400" spc="-1" strike="noStrike">
                <a:solidFill>
                  <a:srgbClr val="ed7d31"/>
                </a:solidFill>
                <a:latin typeface="Comic Sans MS"/>
                <a:ea typeface="Arial"/>
              </a:rPr>
              <a:t>X</a:t>
            </a:r>
            <a:r>
              <a:rPr b="0" lang="ru-RU" sz="1400" spc="-1" strike="noStrike">
                <a:solidFill>
                  <a:srgbClr val="ffffff"/>
                </a:solidFill>
                <a:latin typeface="Comic Sans MS"/>
                <a:ea typeface="Arial"/>
              </a:rPr>
              <a:t> на само себя </a:t>
            </a:r>
            <a:r>
              <a:rPr b="1" lang="en-US" sz="1400" spc="-1" strike="noStrike">
                <a:solidFill>
                  <a:srgbClr val="ed7d31"/>
                </a:solidFill>
                <a:latin typeface="Comic Sans MS"/>
                <a:ea typeface="Arial"/>
              </a:rPr>
              <a:t>N</a:t>
            </a:r>
            <a:r>
              <a:rPr b="0" lang="ru-RU" sz="1400" spc="-1" strike="noStrike">
                <a:solidFill>
                  <a:srgbClr val="ffffff"/>
                </a:solidFill>
                <a:latin typeface="Comic Sans MS"/>
                <a:ea typeface="Arial"/>
              </a:rPr>
              <a:t> раз.</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Google Shape;328;p26" descr=""/>
          <p:cNvPicPr/>
          <p:nvPr/>
        </p:nvPicPr>
        <p:blipFill>
          <a:blip r:embed="rId1"/>
          <a:srcRect l="3908" t="17038" r="9075" b="25632"/>
          <a:stretch/>
        </p:blipFill>
        <p:spPr>
          <a:xfrm>
            <a:off x="0" y="0"/>
            <a:ext cx="12191760" cy="4601880"/>
          </a:xfrm>
          <a:prstGeom prst="rect">
            <a:avLst/>
          </a:prstGeom>
          <a:ln>
            <a:noFill/>
          </a:ln>
        </p:spPr>
      </p:pic>
      <p:sp>
        <p:nvSpPr>
          <p:cNvPr id="266" name="CustomShape 1"/>
          <p:cNvSpPr/>
          <p:nvPr/>
        </p:nvSpPr>
        <p:spPr>
          <a:xfrm>
            <a:off x="6939720" y="5393520"/>
            <a:ext cx="412560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5a558d"/>
                </a:solidFill>
                <a:latin typeface="Comic Sans MS"/>
                <a:ea typeface="Rubik"/>
              </a:rPr>
              <a:t>beetroot.academy</a:t>
            </a:r>
            <a:endParaRPr b="0" lang="ru-RU" sz="3000" spc="-1" strike="noStrike">
              <a:latin typeface="Arial"/>
            </a:endParaRPr>
          </a:p>
        </p:txBody>
      </p:sp>
      <p:sp>
        <p:nvSpPr>
          <p:cNvPr id="267" name="CustomShape 2"/>
          <p:cNvSpPr/>
          <p:nvPr/>
        </p:nvSpPr>
        <p:spPr>
          <a:xfrm>
            <a:off x="1219320" y="4998960"/>
            <a:ext cx="487656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6000" spc="-1" strike="noStrike">
                <a:solidFill>
                  <a:srgbClr val="5a558d"/>
                </a:solidFill>
                <a:latin typeface="Comic Sans MS"/>
                <a:ea typeface="Playfair Display"/>
              </a:rPr>
              <a:t>Дякую!</a:t>
            </a:r>
            <a:endParaRPr b="0" lang="ru-RU" sz="6000" spc="-1" strike="noStrike">
              <a:latin typeface="Arial"/>
            </a:endParaRPr>
          </a:p>
        </p:txBody>
      </p:sp>
      <p:pic>
        <p:nvPicPr>
          <p:cNvPr id="268" name="Google Shape;331;p26" descr=""/>
          <p:cNvPicPr/>
          <p:nvPr/>
        </p:nvPicPr>
        <p:blipFill>
          <a:blip r:embed="rId2"/>
          <a:stretch/>
        </p:blipFill>
        <p:spPr>
          <a:xfrm>
            <a:off x="7157160" y="5506920"/>
            <a:ext cx="326160" cy="3261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Google Shape;316;p25" descr="C:\Users\gelya\OneDrive\Рабочий стол\A_web_contact-01.png"/>
          <p:cNvPicPr/>
          <p:nvPr/>
        </p:nvPicPr>
        <p:blipFill>
          <a:blip r:embed="rId1"/>
          <a:stretch/>
        </p:blipFill>
        <p:spPr>
          <a:xfrm>
            <a:off x="3386160" y="692640"/>
            <a:ext cx="5419080" cy="3411000"/>
          </a:xfrm>
          <a:prstGeom prst="rect">
            <a:avLst/>
          </a:prstGeom>
          <a:ln>
            <a:noFill/>
          </a:ln>
        </p:spPr>
      </p:pic>
      <p:pic>
        <p:nvPicPr>
          <p:cNvPr id="270" name="Google Shape;317;p25" descr="C:\Users\gelya\OneDrive\Рабочий стол\Phone.png"/>
          <p:cNvPicPr/>
          <p:nvPr/>
        </p:nvPicPr>
        <p:blipFill>
          <a:blip r:embed="rId2"/>
          <a:stretch/>
        </p:blipFill>
        <p:spPr>
          <a:xfrm>
            <a:off x="7083000" y="4605840"/>
            <a:ext cx="488880" cy="440640"/>
          </a:xfrm>
          <a:prstGeom prst="rect">
            <a:avLst/>
          </a:prstGeom>
          <a:ln>
            <a:noFill/>
          </a:ln>
        </p:spPr>
      </p:pic>
      <p:pic>
        <p:nvPicPr>
          <p:cNvPr id="271" name="Google Shape;318;p25" descr="C:\Users\gelya\OneDrive\Рабочий стол\Link.png"/>
          <p:cNvPicPr/>
          <p:nvPr/>
        </p:nvPicPr>
        <p:blipFill>
          <a:blip r:embed="rId3"/>
          <a:stretch/>
        </p:blipFill>
        <p:spPr>
          <a:xfrm>
            <a:off x="1451520" y="5706360"/>
            <a:ext cx="503640" cy="451440"/>
          </a:xfrm>
          <a:prstGeom prst="rect">
            <a:avLst/>
          </a:prstGeom>
          <a:ln>
            <a:noFill/>
          </a:ln>
        </p:spPr>
      </p:pic>
      <p:pic>
        <p:nvPicPr>
          <p:cNvPr id="272" name="Google Shape;319;p25" descr="C:\Users\gelya\OneDrive\Рабочий стол\linkedin2-01.png"/>
          <p:cNvPicPr/>
          <p:nvPr/>
        </p:nvPicPr>
        <p:blipFill>
          <a:blip r:embed="rId4"/>
          <a:stretch/>
        </p:blipFill>
        <p:spPr>
          <a:xfrm>
            <a:off x="7198920" y="5703120"/>
            <a:ext cx="257040" cy="257040"/>
          </a:xfrm>
          <a:prstGeom prst="rect">
            <a:avLst/>
          </a:prstGeom>
          <a:ln>
            <a:noFill/>
          </a:ln>
        </p:spPr>
      </p:pic>
      <p:pic>
        <p:nvPicPr>
          <p:cNvPr id="273" name="Google Shape;320;p25" descr="C:\Users\gelya\OneDrive\Рабочий стол\skype2-01.png"/>
          <p:cNvPicPr/>
          <p:nvPr/>
        </p:nvPicPr>
        <p:blipFill>
          <a:blip r:embed="rId5"/>
          <a:stretch/>
        </p:blipFill>
        <p:spPr>
          <a:xfrm>
            <a:off x="7171200" y="5188680"/>
            <a:ext cx="312480" cy="312480"/>
          </a:xfrm>
          <a:prstGeom prst="rect">
            <a:avLst/>
          </a:prstGeom>
          <a:ln>
            <a:noFill/>
          </a:ln>
        </p:spPr>
      </p:pic>
      <p:sp>
        <p:nvSpPr>
          <p:cNvPr id="274" name="CustomShape 1"/>
          <p:cNvSpPr/>
          <p:nvPr/>
        </p:nvSpPr>
        <p:spPr>
          <a:xfrm>
            <a:off x="7818480" y="4542120"/>
            <a:ext cx="3007080" cy="1599480"/>
          </a:xfrm>
          <a:prstGeom prst="rect">
            <a:avLst/>
          </a:prstGeom>
          <a:noFill/>
          <a:ln>
            <a:noFill/>
          </a:ln>
        </p:spPr>
        <p:style>
          <a:lnRef idx="0"/>
          <a:fillRef idx="0"/>
          <a:effectRef idx="0"/>
          <a:fontRef idx="minor"/>
        </p:style>
        <p:txBody>
          <a:bodyPr>
            <a:spAutoFit/>
          </a:bodyPr>
          <a:p>
            <a:pPr>
              <a:lnSpc>
                <a:spcPct val="150000"/>
              </a:lnSpc>
              <a:tabLst>
                <a:tab algn="l" pos="0"/>
              </a:tabLst>
            </a:pPr>
            <a:r>
              <a:rPr b="0" lang="en-GB" sz="2200" spc="-1" strike="noStrike">
                <a:solidFill>
                  <a:srgbClr val="595959"/>
                </a:solidFill>
                <a:latin typeface="Comic Sans MS"/>
                <a:ea typeface="Rubik"/>
              </a:rPr>
              <a:t>+38012345678</a:t>
            </a:r>
            <a:br/>
            <a:r>
              <a:rPr b="0" lang="en-GB" sz="2200" spc="-1" strike="noStrike">
                <a:solidFill>
                  <a:srgbClr val="595959"/>
                </a:solidFill>
                <a:latin typeface="Comic Sans MS"/>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Comic Sans MS"/>
                <a:ea typeface="Rubik"/>
              </a:rPr>
              <a:t>andreas-flodstrom</a:t>
            </a:r>
            <a:endParaRPr b="0" lang="ru-RU" sz="2200" spc="-1" strike="noStrike">
              <a:latin typeface="Arial"/>
            </a:endParaRPr>
          </a:p>
        </p:txBody>
      </p:sp>
      <p:sp>
        <p:nvSpPr>
          <p:cNvPr id="275" name="CustomShape 2"/>
          <p:cNvSpPr/>
          <p:nvPr/>
        </p:nvSpPr>
        <p:spPr>
          <a:xfrm>
            <a:off x="1559520" y="5706360"/>
            <a:ext cx="396504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ff6d54"/>
                </a:solidFill>
                <a:latin typeface="Comic Sans MS"/>
                <a:ea typeface="Rubik"/>
              </a:rPr>
              <a:t>beetroot.academy</a:t>
            </a:r>
            <a:endParaRPr b="0" lang="ru-RU" sz="3000" spc="-1" strike="noStrike">
              <a:latin typeface="Arial"/>
            </a:endParaRPr>
          </a:p>
        </p:txBody>
      </p:sp>
      <p:sp>
        <p:nvSpPr>
          <p:cNvPr id="276" name="CustomShape 3"/>
          <p:cNvSpPr/>
          <p:nvPr/>
        </p:nvSpPr>
        <p:spPr>
          <a:xfrm>
            <a:off x="2207520" y="4265640"/>
            <a:ext cx="466488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3600" spc="-1" strike="noStrike">
                <a:solidFill>
                  <a:srgbClr val="ff6d54"/>
                </a:solidFill>
                <a:latin typeface="Comic Sans MS"/>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Comic Sans MS"/>
                <a:ea typeface="Rubik"/>
              </a:rPr>
              <a:t>Your position</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1294</TotalTime>
  <Application>LibreOffice/6.4.7.2$Linux_X86_64 LibreOffice_project/40$Build-2</Application>
  <Words>1425</Words>
  <Paragraphs>217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2021-11-30T15:55:46Z</dcterms:modified>
  <cp:revision>85</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26</vt:i4>
  </property>
</Properties>
</file>